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1"/>
    <p:sldMasterId id="2147483656" r:id="rId2"/>
  </p:sldMasterIdLst>
  <p:notesMasterIdLst>
    <p:notesMasterId r:id="rId4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40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a:lvl1pPr>
            <a:lvl2pPr marL="0" marR="0" lvl="1" indent="0" algn="l" rtl="0">
              <a:lnSpc>
                <a:spcPct val="100000"/>
              </a:lnSpc>
              <a:spcBef>
                <a:spcPts val="0"/>
              </a:spcBef>
              <a:spcAft>
                <a:spcPts val="0"/>
              </a:spcAft>
              <a:buClr>
                <a:srgbClr val="000000"/>
              </a:buClr>
              <a:buFont typeface="Arial"/>
              <a:buNone/>
              <a:defRPr/>
            </a:lvl2pPr>
            <a:lvl3pPr marL="0" marR="0" lvl="2" indent="0" algn="l" rtl="0">
              <a:lnSpc>
                <a:spcPct val="100000"/>
              </a:lnSpc>
              <a:spcBef>
                <a:spcPts val="0"/>
              </a:spcBef>
              <a:spcAft>
                <a:spcPts val="0"/>
              </a:spcAft>
              <a:buClr>
                <a:srgbClr val="000000"/>
              </a:buClr>
              <a:buFont typeface="Arial"/>
              <a:buNone/>
              <a:defRPr/>
            </a:lvl3pPr>
            <a:lvl4pPr marL="0" marR="0" lvl="3" indent="0" algn="l" rtl="0">
              <a:lnSpc>
                <a:spcPct val="100000"/>
              </a:lnSpc>
              <a:spcBef>
                <a:spcPts val="0"/>
              </a:spcBef>
              <a:spcAft>
                <a:spcPts val="0"/>
              </a:spcAft>
              <a:buClr>
                <a:srgbClr val="000000"/>
              </a:buClr>
              <a:buFont typeface="Arial"/>
              <a:buNone/>
              <a:defRPr/>
            </a:lvl4pPr>
            <a:lvl5pPr marL="0" marR="0" lvl="4" indent="0" algn="l" rtl="0">
              <a:lnSpc>
                <a:spcPct val="100000"/>
              </a:lnSpc>
              <a:spcBef>
                <a:spcPts val="0"/>
              </a:spcBef>
              <a:spcAft>
                <a:spcPts val="0"/>
              </a:spcAft>
              <a:buClr>
                <a:srgbClr val="000000"/>
              </a:buClr>
              <a:buFont typeface="Arial"/>
              <a:buNone/>
              <a:defRPr/>
            </a:lvl5pPr>
            <a:lvl6pPr marL="0" marR="0" lvl="5" indent="0" algn="l" rtl="0">
              <a:lnSpc>
                <a:spcPct val="100000"/>
              </a:lnSpc>
              <a:spcBef>
                <a:spcPts val="0"/>
              </a:spcBef>
              <a:spcAft>
                <a:spcPts val="0"/>
              </a:spcAft>
              <a:buClr>
                <a:srgbClr val="000000"/>
              </a:buClr>
              <a:buFont typeface="Arial"/>
              <a:buNone/>
              <a:defRPr/>
            </a:lvl6pPr>
            <a:lvl7pPr marL="0" marR="0" lvl="6" indent="0" algn="l" rtl="0">
              <a:lnSpc>
                <a:spcPct val="100000"/>
              </a:lnSpc>
              <a:spcBef>
                <a:spcPts val="0"/>
              </a:spcBef>
              <a:spcAft>
                <a:spcPts val="0"/>
              </a:spcAft>
              <a:buClr>
                <a:srgbClr val="000000"/>
              </a:buClr>
              <a:buFont typeface="Arial"/>
              <a:buNone/>
              <a:defRPr/>
            </a:lvl7pPr>
            <a:lvl8pPr marL="0" marR="0" lvl="7" indent="0" algn="l" rtl="0">
              <a:lnSpc>
                <a:spcPct val="100000"/>
              </a:lnSpc>
              <a:spcBef>
                <a:spcPts val="0"/>
              </a:spcBef>
              <a:spcAft>
                <a:spcPts val="0"/>
              </a:spcAft>
              <a:buClr>
                <a:srgbClr val="000000"/>
              </a:buClr>
              <a:buFont typeface="Arial"/>
              <a:buNone/>
              <a:defRPr/>
            </a:lvl8pPr>
            <a:lvl9pPr marL="0" marR="0" lvl="8" indent="0" algn="l" rtl="0">
              <a:lnSpc>
                <a:spcPct val="100000"/>
              </a:lnSpc>
              <a:spcBef>
                <a:spcPts val="0"/>
              </a:spcBef>
              <a:spcAft>
                <a:spcPts val="0"/>
              </a:spcAft>
              <a:buClr>
                <a:srgbClr val="000000"/>
              </a:buClr>
              <a:buFont typeface="Arial"/>
              <a:buNone/>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rgbClr val="000000"/>
              </a:buClr>
              <a:buFont typeface="Arial"/>
              <a:buNone/>
              <a:defRPr/>
            </a:lvl1pPr>
            <a:lvl2pPr marL="0" marR="0" lvl="1" indent="0" algn="l" rtl="0">
              <a:lnSpc>
                <a:spcPct val="100000"/>
              </a:lnSpc>
              <a:spcBef>
                <a:spcPts val="0"/>
              </a:spcBef>
              <a:spcAft>
                <a:spcPts val="0"/>
              </a:spcAft>
              <a:buClr>
                <a:srgbClr val="000000"/>
              </a:buClr>
              <a:buFont typeface="Arial"/>
              <a:buNone/>
              <a:defRPr/>
            </a:lvl2pPr>
            <a:lvl3pPr marL="0" marR="0" lvl="2" indent="0" algn="l" rtl="0">
              <a:lnSpc>
                <a:spcPct val="100000"/>
              </a:lnSpc>
              <a:spcBef>
                <a:spcPts val="0"/>
              </a:spcBef>
              <a:spcAft>
                <a:spcPts val="0"/>
              </a:spcAft>
              <a:buClr>
                <a:srgbClr val="000000"/>
              </a:buClr>
              <a:buFont typeface="Arial"/>
              <a:buNone/>
              <a:defRPr/>
            </a:lvl3pPr>
            <a:lvl4pPr marL="0" marR="0" lvl="3" indent="0" algn="l" rtl="0">
              <a:lnSpc>
                <a:spcPct val="100000"/>
              </a:lnSpc>
              <a:spcBef>
                <a:spcPts val="0"/>
              </a:spcBef>
              <a:spcAft>
                <a:spcPts val="0"/>
              </a:spcAft>
              <a:buClr>
                <a:srgbClr val="000000"/>
              </a:buClr>
              <a:buFont typeface="Arial"/>
              <a:buNone/>
              <a:defRPr/>
            </a:lvl4pPr>
            <a:lvl5pPr marL="0" marR="0" lvl="4" indent="0" algn="l" rtl="0">
              <a:lnSpc>
                <a:spcPct val="100000"/>
              </a:lnSpc>
              <a:spcBef>
                <a:spcPts val="0"/>
              </a:spcBef>
              <a:spcAft>
                <a:spcPts val="0"/>
              </a:spcAft>
              <a:buClr>
                <a:srgbClr val="000000"/>
              </a:buClr>
              <a:buFont typeface="Arial"/>
              <a:buNone/>
              <a:defRPr/>
            </a:lvl5pPr>
            <a:lvl6pPr marL="0" marR="0" lvl="5" indent="0" algn="l" rtl="0">
              <a:lnSpc>
                <a:spcPct val="100000"/>
              </a:lnSpc>
              <a:spcBef>
                <a:spcPts val="0"/>
              </a:spcBef>
              <a:spcAft>
                <a:spcPts val="0"/>
              </a:spcAft>
              <a:buClr>
                <a:srgbClr val="000000"/>
              </a:buClr>
              <a:buFont typeface="Arial"/>
              <a:buNone/>
              <a:defRPr/>
            </a:lvl6pPr>
            <a:lvl7pPr marL="0" marR="0" lvl="6" indent="0" algn="l" rtl="0">
              <a:lnSpc>
                <a:spcPct val="100000"/>
              </a:lnSpc>
              <a:spcBef>
                <a:spcPts val="0"/>
              </a:spcBef>
              <a:spcAft>
                <a:spcPts val="0"/>
              </a:spcAft>
              <a:buClr>
                <a:srgbClr val="000000"/>
              </a:buClr>
              <a:buFont typeface="Arial"/>
              <a:buNone/>
              <a:defRPr/>
            </a:lvl7pPr>
            <a:lvl8pPr marL="0" marR="0" lvl="7" indent="0" algn="l" rtl="0">
              <a:lnSpc>
                <a:spcPct val="100000"/>
              </a:lnSpc>
              <a:spcBef>
                <a:spcPts val="0"/>
              </a:spcBef>
              <a:spcAft>
                <a:spcPts val="0"/>
              </a:spcAft>
              <a:buClr>
                <a:srgbClr val="000000"/>
              </a:buClr>
              <a:buFont typeface="Arial"/>
              <a:buNone/>
              <a:defRPr/>
            </a:lvl8pPr>
            <a:lvl9pPr marL="0" marR="0" lvl="8" indent="0" algn="l" rtl="0">
              <a:lnSpc>
                <a:spcPct val="100000"/>
              </a:lnSpc>
              <a:spcBef>
                <a:spcPts val="0"/>
              </a:spcBef>
              <a:spcAft>
                <a:spcPts val="0"/>
              </a:spcAft>
              <a:buClr>
                <a:srgbClr val="000000"/>
              </a:buClr>
              <a:buFont typeface="Arial"/>
              <a:buNone/>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000000"/>
              </a:buClr>
              <a:buFont typeface="Arial"/>
              <a:buNone/>
              <a:defRPr/>
            </a:lvl1pPr>
            <a:lvl2pPr marL="0" marR="0" lvl="1" indent="0" algn="l" rtl="0">
              <a:lnSpc>
                <a:spcPct val="100000"/>
              </a:lnSpc>
              <a:spcBef>
                <a:spcPts val="0"/>
              </a:spcBef>
              <a:spcAft>
                <a:spcPts val="0"/>
              </a:spcAft>
              <a:buClr>
                <a:srgbClr val="000000"/>
              </a:buClr>
              <a:buFont typeface="Arial"/>
              <a:buNone/>
              <a:defRPr/>
            </a:lvl2pPr>
            <a:lvl3pPr marL="0" marR="0" lvl="2" indent="0" algn="l" rtl="0">
              <a:lnSpc>
                <a:spcPct val="100000"/>
              </a:lnSpc>
              <a:spcBef>
                <a:spcPts val="0"/>
              </a:spcBef>
              <a:spcAft>
                <a:spcPts val="0"/>
              </a:spcAft>
              <a:buClr>
                <a:srgbClr val="000000"/>
              </a:buClr>
              <a:buFont typeface="Arial"/>
              <a:buNone/>
              <a:defRPr/>
            </a:lvl3pPr>
            <a:lvl4pPr marL="0" marR="0" lvl="3" indent="0" algn="l" rtl="0">
              <a:lnSpc>
                <a:spcPct val="100000"/>
              </a:lnSpc>
              <a:spcBef>
                <a:spcPts val="0"/>
              </a:spcBef>
              <a:spcAft>
                <a:spcPts val="0"/>
              </a:spcAft>
              <a:buClr>
                <a:srgbClr val="000000"/>
              </a:buClr>
              <a:buFont typeface="Arial"/>
              <a:buNone/>
              <a:defRPr/>
            </a:lvl4pPr>
            <a:lvl5pPr marL="0" marR="0" lvl="4" indent="0" algn="l" rtl="0">
              <a:lnSpc>
                <a:spcPct val="100000"/>
              </a:lnSpc>
              <a:spcBef>
                <a:spcPts val="0"/>
              </a:spcBef>
              <a:spcAft>
                <a:spcPts val="0"/>
              </a:spcAft>
              <a:buClr>
                <a:srgbClr val="000000"/>
              </a:buClr>
              <a:buFont typeface="Arial"/>
              <a:buNone/>
              <a:defRPr/>
            </a:lvl5pPr>
            <a:lvl6pPr marL="0" marR="0" lvl="5" indent="0" algn="l" rtl="0">
              <a:lnSpc>
                <a:spcPct val="100000"/>
              </a:lnSpc>
              <a:spcBef>
                <a:spcPts val="0"/>
              </a:spcBef>
              <a:spcAft>
                <a:spcPts val="0"/>
              </a:spcAft>
              <a:buClr>
                <a:srgbClr val="000000"/>
              </a:buClr>
              <a:buFont typeface="Arial"/>
              <a:buNone/>
              <a:defRPr/>
            </a:lvl6pPr>
            <a:lvl7pPr marL="0" marR="0" lvl="6" indent="0" algn="l" rtl="0">
              <a:lnSpc>
                <a:spcPct val="100000"/>
              </a:lnSpc>
              <a:spcBef>
                <a:spcPts val="0"/>
              </a:spcBef>
              <a:spcAft>
                <a:spcPts val="0"/>
              </a:spcAft>
              <a:buClr>
                <a:srgbClr val="000000"/>
              </a:buClr>
              <a:buFont typeface="Arial"/>
              <a:buNone/>
              <a:defRPr/>
            </a:lvl7pPr>
            <a:lvl8pPr marL="0" marR="0" lvl="7" indent="0" algn="l" rtl="0">
              <a:lnSpc>
                <a:spcPct val="100000"/>
              </a:lnSpc>
              <a:spcBef>
                <a:spcPts val="0"/>
              </a:spcBef>
              <a:spcAft>
                <a:spcPts val="0"/>
              </a:spcAft>
              <a:buClr>
                <a:srgbClr val="000000"/>
              </a:buClr>
              <a:buFont typeface="Arial"/>
              <a:buNone/>
              <a:defRPr/>
            </a:lvl8pPr>
            <a:lvl9pPr marL="0" marR="0" lvl="8" indent="0" algn="l" rtl="0">
              <a:lnSpc>
                <a:spcPct val="100000"/>
              </a:lnSpc>
              <a:spcBef>
                <a:spcPts val="0"/>
              </a:spcBef>
              <a:spcAft>
                <a:spcPts val="0"/>
              </a:spcAft>
              <a:buClr>
                <a:srgbClr val="000000"/>
              </a:buClr>
              <a:buFont typeface="Arial"/>
              <a:buNone/>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000000"/>
              </a:buClr>
              <a:buFont typeface="Arial"/>
              <a:buNone/>
            </a:pPr>
            <a:endParaRPr/>
          </a:p>
          <a:p>
            <a:pPr marL="0" marR="0" lvl="1" indent="0" algn="l" rtl="0">
              <a:lnSpc>
                <a:spcPct val="100000"/>
              </a:lnSpc>
              <a:spcBef>
                <a:spcPts val="0"/>
              </a:spcBef>
              <a:spcAft>
                <a:spcPts val="0"/>
              </a:spcAft>
              <a:buClr>
                <a:srgbClr val="000000"/>
              </a:buClr>
              <a:buFont typeface="Arial"/>
              <a:buNone/>
            </a:pPr>
            <a:endParaRPr/>
          </a:p>
          <a:p>
            <a:pPr marL="0" marR="0" lvl="2" indent="0" algn="l" rtl="0">
              <a:lnSpc>
                <a:spcPct val="100000"/>
              </a:lnSpc>
              <a:spcBef>
                <a:spcPts val="0"/>
              </a:spcBef>
              <a:spcAft>
                <a:spcPts val="0"/>
              </a:spcAft>
              <a:buClr>
                <a:srgbClr val="000000"/>
              </a:buClr>
              <a:buFont typeface="Arial"/>
              <a:buNone/>
            </a:pPr>
            <a:endParaRPr/>
          </a:p>
          <a:p>
            <a:pPr marL="0" marR="0" lvl="3" indent="0" algn="l" rtl="0">
              <a:lnSpc>
                <a:spcPct val="100000"/>
              </a:lnSpc>
              <a:spcBef>
                <a:spcPts val="0"/>
              </a:spcBef>
              <a:spcAft>
                <a:spcPts val="0"/>
              </a:spcAft>
              <a:buClr>
                <a:srgbClr val="000000"/>
              </a:buClr>
              <a:buFont typeface="Arial"/>
              <a:buNone/>
            </a:pPr>
            <a:endParaRPr/>
          </a:p>
          <a:p>
            <a:pPr marL="0" marR="0" lvl="4" indent="0" algn="l" rtl="0">
              <a:lnSpc>
                <a:spcPct val="100000"/>
              </a:lnSpc>
              <a:spcBef>
                <a:spcPts val="0"/>
              </a:spcBef>
              <a:spcAft>
                <a:spcPts val="0"/>
              </a:spcAft>
              <a:buClr>
                <a:srgbClr val="000000"/>
              </a:buClr>
              <a:buFont typeface="Arial"/>
              <a:buNone/>
            </a:pPr>
            <a:endParaRPr/>
          </a:p>
          <a:p>
            <a:pPr marL="0" marR="0" lvl="5" indent="0" algn="l" rtl="0">
              <a:lnSpc>
                <a:spcPct val="100000"/>
              </a:lnSpc>
              <a:spcBef>
                <a:spcPts val="0"/>
              </a:spcBef>
              <a:spcAft>
                <a:spcPts val="0"/>
              </a:spcAft>
              <a:buClr>
                <a:srgbClr val="000000"/>
              </a:buClr>
              <a:buFont typeface="Arial"/>
              <a:buNone/>
            </a:pPr>
            <a:endParaRPr/>
          </a:p>
          <a:p>
            <a:pPr marL="0" marR="0" lvl="6" indent="0" algn="l" rtl="0">
              <a:lnSpc>
                <a:spcPct val="100000"/>
              </a:lnSpc>
              <a:spcBef>
                <a:spcPts val="0"/>
              </a:spcBef>
              <a:spcAft>
                <a:spcPts val="0"/>
              </a:spcAft>
              <a:buClr>
                <a:srgbClr val="000000"/>
              </a:buClr>
              <a:buFont typeface="Arial"/>
              <a:buNone/>
            </a:pPr>
            <a:endParaRPr/>
          </a:p>
          <a:p>
            <a:pPr marL="0" marR="0" lvl="7" indent="0" algn="l" rtl="0">
              <a:lnSpc>
                <a:spcPct val="100000"/>
              </a:lnSpc>
              <a:spcBef>
                <a:spcPts val="0"/>
              </a:spcBef>
              <a:spcAft>
                <a:spcPts val="0"/>
              </a:spcAft>
              <a:buClr>
                <a:srgbClr val="000000"/>
              </a:buClr>
              <a:buFont typeface="Arial"/>
              <a:buNone/>
            </a:pPr>
            <a:endParaRPr/>
          </a:p>
          <a:p>
            <a:pPr marL="0" marR="0" lvl="8" indent="0" algn="l" rtl="0">
              <a:lnSpc>
                <a:spcPct val="100000"/>
              </a:lnSpc>
              <a:spcBef>
                <a:spcPts val="0"/>
              </a:spcBef>
              <a:spcAft>
                <a:spcPts val="0"/>
              </a:spcAft>
              <a:buClr>
                <a:srgbClr val="000000"/>
              </a:buClr>
              <a:buFont typeface="Arial"/>
              <a:buNone/>
            </a:pPr>
            <a:endParaRPr/>
          </a:p>
        </p:txBody>
      </p:sp>
    </p:spTree>
    <p:extLst>
      <p:ext uri="{BB962C8B-B14F-4D97-AF65-F5344CB8AC3E}">
        <p14:creationId xmlns:p14="http://schemas.microsoft.com/office/powerpoint/2010/main" val="199840703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Shape 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1" name="Shape 5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52" name="Shape 52"/>
          <p:cNvSpPr txBox="1">
            <a:spLocks noGrp="1"/>
          </p:cNvSpPr>
          <p:nvPr>
            <p:ph type="sldNum" idx="12"/>
          </p:nvPr>
        </p:nvSpPr>
        <p:spPr>
          <a:xfrm>
            <a:off x="3884612" y="8685213"/>
            <a:ext cx="2971799" cy="4572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3"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4"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5"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6"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7"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8"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47870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a:spcBef>
                <a:spcPts val="0"/>
              </a:spcBef>
              <a:buNone/>
            </a:pPr>
            <a:endParaRPr/>
          </a:p>
        </p:txBody>
      </p:sp>
      <p:sp>
        <p:nvSpPr>
          <p:cNvPr id="134" name="Shape 134"/>
          <p:cNvSpPr txBox="1">
            <a:spLocks noGrp="1"/>
          </p:cNvSpPr>
          <p:nvPr>
            <p:ph type="sldNum" idx="12"/>
          </p:nvPr>
        </p:nvSpPr>
        <p:spPr>
          <a:xfrm>
            <a:off x="3884612" y="8685213"/>
            <a:ext cx="2971799" cy="457200"/>
          </a:xfrm>
          <a:prstGeom prst="rect">
            <a:avLst/>
          </a:prstGeom>
        </p:spPr>
        <p:txBody>
          <a:bodyPr lIns="91425" tIns="91425" rIns="91425" bIns="91425" anchor="b" anchorCtr="0">
            <a:noAutofit/>
          </a:bodyPr>
          <a:lstStyle/>
          <a:p>
            <a:pPr lvl="0" rtl="0">
              <a:spcBef>
                <a:spcPts val="0"/>
              </a:spcBef>
              <a:buClr>
                <a:srgbClr val="000000"/>
              </a:buClr>
              <a:buSzPct val="100000"/>
              <a:buFont typeface="Arial"/>
              <a:buNone/>
            </a:pPr>
            <a:endParaRPr/>
          </a:p>
          <a:p>
            <a:pPr lvl="1" rtl="0">
              <a:spcBef>
                <a:spcPts val="0"/>
              </a:spcBef>
              <a:buClr>
                <a:srgbClr val="000000"/>
              </a:buClr>
              <a:buSzPct val="100000"/>
              <a:buFont typeface="Arial"/>
              <a:buNone/>
            </a:pPr>
            <a:endParaRPr/>
          </a:p>
          <a:p>
            <a:pPr lvl="2" rtl="0">
              <a:spcBef>
                <a:spcPts val="0"/>
              </a:spcBef>
              <a:buClr>
                <a:srgbClr val="000000"/>
              </a:buClr>
              <a:buSzPct val="100000"/>
              <a:buFont typeface="Arial"/>
              <a:buNone/>
            </a:pPr>
            <a:endParaRPr/>
          </a:p>
          <a:p>
            <a:pPr lvl="3" rtl="0">
              <a:spcBef>
                <a:spcPts val="0"/>
              </a:spcBef>
              <a:buClr>
                <a:srgbClr val="000000"/>
              </a:buClr>
              <a:buSzPct val="100000"/>
              <a:buFont typeface="Arial"/>
              <a:buNone/>
            </a:pPr>
            <a:endParaRPr/>
          </a:p>
          <a:p>
            <a:pPr lvl="4" rtl="0">
              <a:spcBef>
                <a:spcPts val="0"/>
              </a:spcBef>
              <a:buClr>
                <a:srgbClr val="000000"/>
              </a:buClr>
              <a:buSzPct val="100000"/>
              <a:buFont typeface="Arial"/>
              <a:buNone/>
            </a:pPr>
            <a:endParaRPr/>
          </a:p>
          <a:p>
            <a:pPr lvl="5" rtl="0">
              <a:spcBef>
                <a:spcPts val="0"/>
              </a:spcBef>
              <a:buClr>
                <a:srgbClr val="000000"/>
              </a:buClr>
              <a:buSzPct val="100000"/>
              <a:buFont typeface="Arial"/>
              <a:buNone/>
            </a:pPr>
            <a:endParaRPr/>
          </a:p>
          <a:p>
            <a:pPr lvl="6" rtl="0">
              <a:spcBef>
                <a:spcPts val="0"/>
              </a:spcBef>
              <a:buClr>
                <a:srgbClr val="000000"/>
              </a:buClr>
              <a:buSzPct val="100000"/>
              <a:buFont typeface="Arial"/>
              <a:buNone/>
            </a:pPr>
            <a:endParaRPr/>
          </a:p>
          <a:p>
            <a:pPr lvl="7" rtl="0">
              <a:spcBef>
                <a:spcPts val="0"/>
              </a:spcBef>
              <a:buClr>
                <a:srgbClr val="000000"/>
              </a:buClr>
              <a:buSzPct val="100000"/>
              <a:buFont typeface="Arial"/>
              <a:buNone/>
            </a:pPr>
            <a:endParaRPr/>
          </a:p>
          <a:p>
            <a:pPr lvl="8">
              <a:spcBef>
                <a:spcPts val="0"/>
              </a:spcBef>
              <a:buClr>
                <a:srgbClr val="000000"/>
              </a:buClr>
              <a:buSzPct val="100000"/>
              <a:buFont typeface="Arial"/>
              <a:buNone/>
            </a:pPr>
            <a:endParaRPr/>
          </a:p>
        </p:txBody>
      </p:sp>
    </p:spTree>
    <p:extLst>
      <p:ext uri="{BB962C8B-B14F-4D97-AF65-F5344CB8AC3E}">
        <p14:creationId xmlns:p14="http://schemas.microsoft.com/office/powerpoint/2010/main" val="3139643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a:spcBef>
                <a:spcPts val="0"/>
              </a:spcBef>
              <a:buNone/>
            </a:pPr>
            <a:endParaRPr/>
          </a:p>
        </p:txBody>
      </p:sp>
      <p:sp>
        <p:nvSpPr>
          <p:cNvPr id="142" name="Shape 142"/>
          <p:cNvSpPr txBox="1">
            <a:spLocks noGrp="1"/>
          </p:cNvSpPr>
          <p:nvPr>
            <p:ph type="sldNum" idx="12"/>
          </p:nvPr>
        </p:nvSpPr>
        <p:spPr>
          <a:xfrm>
            <a:off x="3884612" y="8685213"/>
            <a:ext cx="2971799" cy="457200"/>
          </a:xfrm>
          <a:prstGeom prst="rect">
            <a:avLst/>
          </a:prstGeom>
        </p:spPr>
        <p:txBody>
          <a:bodyPr lIns="91425" tIns="91425" rIns="91425" bIns="91425" anchor="b" anchorCtr="0">
            <a:noAutofit/>
          </a:bodyPr>
          <a:lstStyle/>
          <a:p>
            <a:pPr lvl="0" rtl="0">
              <a:spcBef>
                <a:spcPts val="0"/>
              </a:spcBef>
              <a:buClr>
                <a:srgbClr val="000000"/>
              </a:buClr>
              <a:buSzPct val="100000"/>
              <a:buFont typeface="Arial"/>
              <a:buNone/>
            </a:pPr>
            <a:endParaRPr/>
          </a:p>
          <a:p>
            <a:pPr lvl="1" rtl="0">
              <a:spcBef>
                <a:spcPts val="0"/>
              </a:spcBef>
              <a:buClr>
                <a:srgbClr val="000000"/>
              </a:buClr>
              <a:buSzPct val="100000"/>
              <a:buFont typeface="Arial"/>
              <a:buNone/>
            </a:pPr>
            <a:endParaRPr/>
          </a:p>
          <a:p>
            <a:pPr lvl="2" rtl="0">
              <a:spcBef>
                <a:spcPts val="0"/>
              </a:spcBef>
              <a:buClr>
                <a:srgbClr val="000000"/>
              </a:buClr>
              <a:buSzPct val="100000"/>
              <a:buFont typeface="Arial"/>
              <a:buNone/>
            </a:pPr>
            <a:endParaRPr/>
          </a:p>
          <a:p>
            <a:pPr lvl="3" rtl="0">
              <a:spcBef>
                <a:spcPts val="0"/>
              </a:spcBef>
              <a:buClr>
                <a:srgbClr val="000000"/>
              </a:buClr>
              <a:buSzPct val="100000"/>
              <a:buFont typeface="Arial"/>
              <a:buNone/>
            </a:pPr>
            <a:endParaRPr/>
          </a:p>
          <a:p>
            <a:pPr lvl="4" rtl="0">
              <a:spcBef>
                <a:spcPts val="0"/>
              </a:spcBef>
              <a:buClr>
                <a:srgbClr val="000000"/>
              </a:buClr>
              <a:buSzPct val="100000"/>
              <a:buFont typeface="Arial"/>
              <a:buNone/>
            </a:pPr>
            <a:endParaRPr/>
          </a:p>
          <a:p>
            <a:pPr lvl="5" rtl="0">
              <a:spcBef>
                <a:spcPts val="0"/>
              </a:spcBef>
              <a:buClr>
                <a:srgbClr val="000000"/>
              </a:buClr>
              <a:buSzPct val="100000"/>
              <a:buFont typeface="Arial"/>
              <a:buNone/>
            </a:pPr>
            <a:endParaRPr/>
          </a:p>
          <a:p>
            <a:pPr lvl="6" rtl="0">
              <a:spcBef>
                <a:spcPts val="0"/>
              </a:spcBef>
              <a:buClr>
                <a:srgbClr val="000000"/>
              </a:buClr>
              <a:buSzPct val="100000"/>
              <a:buFont typeface="Arial"/>
              <a:buNone/>
            </a:pPr>
            <a:endParaRPr/>
          </a:p>
          <a:p>
            <a:pPr lvl="7" rtl="0">
              <a:spcBef>
                <a:spcPts val="0"/>
              </a:spcBef>
              <a:buClr>
                <a:srgbClr val="000000"/>
              </a:buClr>
              <a:buSzPct val="100000"/>
              <a:buFont typeface="Arial"/>
              <a:buNone/>
            </a:pPr>
            <a:endParaRPr/>
          </a:p>
          <a:p>
            <a:pPr lvl="8">
              <a:spcBef>
                <a:spcPts val="0"/>
              </a:spcBef>
              <a:buClr>
                <a:srgbClr val="000000"/>
              </a:buClr>
              <a:buSzPct val="100000"/>
              <a:buFont typeface="Arial"/>
              <a:buNone/>
            </a:pPr>
            <a:endParaRPr/>
          </a:p>
        </p:txBody>
      </p:sp>
    </p:spTree>
    <p:extLst>
      <p:ext uri="{BB962C8B-B14F-4D97-AF65-F5344CB8AC3E}">
        <p14:creationId xmlns:p14="http://schemas.microsoft.com/office/powerpoint/2010/main" val="1027974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a:spcBef>
                <a:spcPts val="0"/>
              </a:spcBef>
              <a:buNone/>
            </a:pPr>
            <a:endParaRPr/>
          </a:p>
        </p:txBody>
      </p:sp>
      <p:sp>
        <p:nvSpPr>
          <p:cNvPr id="150" name="Shape 150"/>
          <p:cNvSpPr txBox="1">
            <a:spLocks noGrp="1"/>
          </p:cNvSpPr>
          <p:nvPr>
            <p:ph type="sldNum" idx="12"/>
          </p:nvPr>
        </p:nvSpPr>
        <p:spPr>
          <a:xfrm>
            <a:off x="3884612" y="8685213"/>
            <a:ext cx="2971799" cy="457200"/>
          </a:xfrm>
          <a:prstGeom prst="rect">
            <a:avLst/>
          </a:prstGeom>
        </p:spPr>
        <p:txBody>
          <a:bodyPr lIns="91425" tIns="91425" rIns="91425" bIns="91425" anchor="b" anchorCtr="0">
            <a:noAutofit/>
          </a:bodyPr>
          <a:lstStyle/>
          <a:p>
            <a:pPr lvl="0" rtl="0">
              <a:spcBef>
                <a:spcPts val="0"/>
              </a:spcBef>
              <a:buNone/>
            </a:pPr>
            <a:endParaRPr/>
          </a:p>
          <a:p>
            <a:pPr lvl="1" rtl="0">
              <a:spcBef>
                <a:spcPts val="0"/>
              </a:spcBef>
              <a:buNone/>
            </a:pPr>
            <a:endParaRPr/>
          </a:p>
          <a:p>
            <a:pPr lvl="2" rtl="0">
              <a:spcBef>
                <a:spcPts val="0"/>
              </a:spcBef>
              <a:buNone/>
            </a:pPr>
            <a:endParaRPr/>
          </a:p>
          <a:p>
            <a:pPr lvl="3" rtl="0">
              <a:spcBef>
                <a:spcPts val="0"/>
              </a:spcBef>
              <a:buNone/>
            </a:pPr>
            <a:endParaRPr/>
          </a:p>
          <a:p>
            <a:pPr lvl="4" rtl="0">
              <a:spcBef>
                <a:spcPts val="0"/>
              </a:spcBef>
              <a:buNone/>
            </a:pPr>
            <a:endParaRPr/>
          </a:p>
          <a:p>
            <a:pPr lvl="5" rtl="0">
              <a:spcBef>
                <a:spcPts val="0"/>
              </a:spcBef>
              <a:buNone/>
            </a:pPr>
            <a:endParaRPr/>
          </a:p>
          <a:p>
            <a:pPr lvl="6" rtl="0">
              <a:spcBef>
                <a:spcPts val="0"/>
              </a:spcBef>
              <a:buNone/>
            </a:pPr>
            <a:endParaRPr/>
          </a:p>
          <a:p>
            <a:pPr lvl="7" rtl="0">
              <a:spcBef>
                <a:spcPts val="0"/>
              </a:spcBef>
              <a:buNone/>
            </a:pPr>
            <a:endParaRPr/>
          </a:p>
          <a:p>
            <a:pPr lvl="8" rtl="0">
              <a:spcBef>
                <a:spcPts val="0"/>
              </a:spcBef>
              <a:buNone/>
            </a:pPr>
            <a:endParaRPr/>
          </a:p>
        </p:txBody>
      </p:sp>
    </p:spTree>
    <p:extLst>
      <p:ext uri="{BB962C8B-B14F-4D97-AF65-F5344CB8AC3E}">
        <p14:creationId xmlns:p14="http://schemas.microsoft.com/office/powerpoint/2010/main" val="3325817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a:spcBef>
                <a:spcPts val="0"/>
              </a:spcBef>
              <a:buNone/>
            </a:pPr>
            <a:endParaRPr/>
          </a:p>
        </p:txBody>
      </p:sp>
      <p:sp>
        <p:nvSpPr>
          <p:cNvPr id="159" name="Shape 159"/>
          <p:cNvSpPr txBox="1">
            <a:spLocks noGrp="1"/>
          </p:cNvSpPr>
          <p:nvPr>
            <p:ph type="sldNum" idx="12"/>
          </p:nvPr>
        </p:nvSpPr>
        <p:spPr>
          <a:xfrm>
            <a:off x="3884612" y="8685213"/>
            <a:ext cx="2971799" cy="457200"/>
          </a:xfrm>
          <a:prstGeom prst="rect">
            <a:avLst/>
          </a:prstGeom>
        </p:spPr>
        <p:txBody>
          <a:bodyPr lIns="91425" tIns="91425" rIns="91425" bIns="91425" anchor="b" anchorCtr="0">
            <a:noAutofit/>
          </a:bodyPr>
          <a:lstStyle/>
          <a:p>
            <a:pPr lvl="0" rtl="0">
              <a:spcBef>
                <a:spcPts val="0"/>
              </a:spcBef>
              <a:buNone/>
            </a:pPr>
            <a:endParaRPr/>
          </a:p>
          <a:p>
            <a:pPr lvl="1" rtl="0">
              <a:spcBef>
                <a:spcPts val="0"/>
              </a:spcBef>
              <a:buNone/>
            </a:pPr>
            <a:endParaRPr/>
          </a:p>
          <a:p>
            <a:pPr lvl="2" rtl="0">
              <a:spcBef>
                <a:spcPts val="0"/>
              </a:spcBef>
              <a:buNone/>
            </a:pPr>
            <a:endParaRPr/>
          </a:p>
          <a:p>
            <a:pPr lvl="3" rtl="0">
              <a:spcBef>
                <a:spcPts val="0"/>
              </a:spcBef>
              <a:buNone/>
            </a:pPr>
            <a:endParaRPr/>
          </a:p>
          <a:p>
            <a:pPr lvl="4" rtl="0">
              <a:spcBef>
                <a:spcPts val="0"/>
              </a:spcBef>
              <a:buNone/>
            </a:pPr>
            <a:endParaRPr/>
          </a:p>
          <a:p>
            <a:pPr lvl="5" rtl="0">
              <a:spcBef>
                <a:spcPts val="0"/>
              </a:spcBef>
              <a:buNone/>
            </a:pPr>
            <a:endParaRPr/>
          </a:p>
          <a:p>
            <a:pPr lvl="6" rtl="0">
              <a:spcBef>
                <a:spcPts val="0"/>
              </a:spcBef>
              <a:buNone/>
            </a:pPr>
            <a:endParaRPr/>
          </a:p>
          <a:p>
            <a:pPr lvl="7" rtl="0">
              <a:spcBef>
                <a:spcPts val="0"/>
              </a:spcBef>
              <a:buNone/>
            </a:pPr>
            <a:endParaRPr/>
          </a:p>
          <a:p>
            <a:pPr lvl="8" rtl="0">
              <a:spcBef>
                <a:spcPts val="0"/>
              </a:spcBef>
              <a:buNone/>
            </a:pPr>
            <a:endParaRPr/>
          </a:p>
        </p:txBody>
      </p:sp>
    </p:spTree>
    <p:extLst>
      <p:ext uri="{BB962C8B-B14F-4D97-AF65-F5344CB8AC3E}">
        <p14:creationId xmlns:p14="http://schemas.microsoft.com/office/powerpoint/2010/main" val="3503494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a:spcBef>
                <a:spcPts val="0"/>
              </a:spcBef>
              <a:buNone/>
            </a:pPr>
            <a:endParaRPr/>
          </a:p>
        </p:txBody>
      </p:sp>
      <p:sp>
        <p:nvSpPr>
          <p:cNvPr id="168" name="Shape 168"/>
          <p:cNvSpPr txBox="1">
            <a:spLocks noGrp="1"/>
          </p:cNvSpPr>
          <p:nvPr>
            <p:ph type="sldNum" idx="12"/>
          </p:nvPr>
        </p:nvSpPr>
        <p:spPr>
          <a:xfrm>
            <a:off x="3884612" y="8685213"/>
            <a:ext cx="2971799" cy="457200"/>
          </a:xfrm>
          <a:prstGeom prst="rect">
            <a:avLst/>
          </a:prstGeom>
        </p:spPr>
        <p:txBody>
          <a:bodyPr lIns="91425" tIns="91425" rIns="91425" bIns="91425" anchor="b" anchorCtr="0">
            <a:noAutofit/>
          </a:bodyPr>
          <a:lstStyle/>
          <a:p>
            <a:pPr lvl="0" rtl="0">
              <a:spcBef>
                <a:spcPts val="0"/>
              </a:spcBef>
              <a:buNone/>
            </a:pPr>
            <a:endParaRPr/>
          </a:p>
          <a:p>
            <a:pPr lvl="1" rtl="0">
              <a:spcBef>
                <a:spcPts val="0"/>
              </a:spcBef>
              <a:buNone/>
            </a:pPr>
            <a:endParaRPr/>
          </a:p>
          <a:p>
            <a:pPr lvl="2" rtl="0">
              <a:spcBef>
                <a:spcPts val="0"/>
              </a:spcBef>
              <a:buNone/>
            </a:pPr>
            <a:endParaRPr/>
          </a:p>
          <a:p>
            <a:pPr lvl="3" rtl="0">
              <a:spcBef>
                <a:spcPts val="0"/>
              </a:spcBef>
              <a:buNone/>
            </a:pPr>
            <a:endParaRPr/>
          </a:p>
          <a:p>
            <a:pPr lvl="4" rtl="0">
              <a:spcBef>
                <a:spcPts val="0"/>
              </a:spcBef>
              <a:buNone/>
            </a:pPr>
            <a:endParaRPr/>
          </a:p>
          <a:p>
            <a:pPr lvl="5" rtl="0">
              <a:spcBef>
                <a:spcPts val="0"/>
              </a:spcBef>
              <a:buNone/>
            </a:pPr>
            <a:endParaRPr/>
          </a:p>
          <a:p>
            <a:pPr lvl="6" rtl="0">
              <a:spcBef>
                <a:spcPts val="0"/>
              </a:spcBef>
              <a:buNone/>
            </a:pPr>
            <a:endParaRPr/>
          </a:p>
          <a:p>
            <a:pPr lvl="7" rtl="0">
              <a:spcBef>
                <a:spcPts val="0"/>
              </a:spcBef>
              <a:buNone/>
            </a:pPr>
            <a:endParaRPr/>
          </a:p>
          <a:p>
            <a:pPr lvl="8" rtl="0">
              <a:spcBef>
                <a:spcPts val="0"/>
              </a:spcBef>
              <a:buNone/>
            </a:pPr>
            <a:endParaRPr/>
          </a:p>
        </p:txBody>
      </p:sp>
    </p:spTree>
    <p:extLst>
      <p:ext uri="{BB962C8B-B14F-4D97-AF65-F5344CB8AC3E}">
        <p14:creationId xmlns:p14="http://schemas.microsoft.com/office/powerpoint/2010/main" val="444233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a:spcBef>
                <a:spcPts val="0"/>
              </a:spcBef>
              <a:buNone/>
            </a:pPr>
            <a:endParaRPr/>
          </a:p>
        </p:txBody>
      </p:sp>
      <p:sp>
        <p:nvSpPr>
          <p:cNvPr id="177" name="Shape 177"/>
          <p:cNvSpPr txBox="1">
            <a:spLocks noGrp="1"/>
          </p:cNvSpPr>
          <p:nvPr>
            <p:ph type="sldNum" idx="12"/>
          </p:nvPr>
        </p:nvSpPr>
        <p:spPr>
          <a:xfrm>
            <a:off x="3884612" y="8685213"/>
            <a:ext cx="2971799" cy="457200"/>
          </a:xfrm>
          <a:prstGeom prst="rect">
            <a:avLst/>
          </a:prstGeom>
        </p:spPr>
        <p:txBody>
          <a:bodyPr lIns="91425" tIns="91425" rIns="91425" bIns="91425" anchor="b" anchorCtr="0">
            <a:noAutofit/>
          </a:bodyPr>
          <a:lstStyle/>
          <a:p>
            <a:pPr lvl="0" rtl="0">
              <a:spcBef>
                <a:spcPts val="0"/>
              </a:spcBef>
              <a:buNone/>
            </a:pPr>
            <a:endParaRPr/>
          </a:p>
          <a:p>
            <a:pPr lvl="1" rtl="0">
              <a:spcBef>
                <a:spcPts val="0"/>
              </a:spcBef>
              <a:buNone/>
            </a:pPr>
            <a:endParaRPr/>
          </a:p>
          <a:p>
            <a:pPr lvl="2" rtl="0">
              <a:spcBef>
                <a:spcPts val="0"/>
              </a:spcBef>
              <a:buNone/>
            </a:pPr>
            <a:endParaRPr/>
          </a:p>
          <a:p>
            <a:pPr lvl="3" rtl="0">
              <a:spcBef>
                <a:spcPts val="0"/>
              </a:spcBef>
              <a:buNone/>
            </a:pPr>
            <a:endParaRPr/>
          </a:p>
          <a:p>
            <a:pPr lvl="4" rtl="0">
              <a:spcBef>
                <a:spcPts val="0"/>
              </a:spcBef>
              <a:buNone/>
            </a:pPr>
            <a:endParaRPr/>
          </a:p>
          <a:p>
            <a:pPr lvl="5" rtl="0">
              <a:spcBef>
                <a:spcPts val="0"/>
              </a:spcBef>
              <a:buNone/>
            </a:pPr>
            <a:endParaRPr/>
          </a:p>
          <a:p>
            <a:pPr lvl="6" rtl="0">
              <a:spcBef>
                <a:spcPts val="0"/>
              </a:spcBef>
              <a:buNone/>
            </a:pPr>
            <a:endParaRPr/>
          </a:p>
          <a:p>
            <a:pPr lvl="7" rtl="0">
              <a:spcBef>
                <a:spcPts val="0"/>
              </a:spcBef>
              <a:buNone/>
            </a:pPr>
            <a:endParaRPr/>
          </a:p>
          <a:p>
            <a:pPr lvl="8" rtl="0">
              <a:spcBef>
                <a:spcPts val="0"/>
              </a:spcBef>
              <a:buNone/>
            </a:pPr>
            <a:endParaRPr/>
          </a:p>
        </p:txBody>
      </p:sp>
    </p:spTree>
    <p:extLst>
      <p:ext uri="{BB962C8B-B14F-4D97-AF65-F5344CB8AC3E}">
        <p14:creationId xmlns:p14="http://schemas.microsoft.com/office/powerpoint/2010/main" val="2416902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5" name="Shape 18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186" name="Shape 186"/>
          <p:cNvSpPr txBox="1">
            <a:spLocks noGrp="1"/>
          </p:cNvSpPr>
          <p:nvPr>
            <p:ph type="sldNum" idx="12"/>
          </p:nvPr>
        </p:nvSpPr>
        <p:spPr>
          <a:xfrm>
            <a:off x="3884612" y="8685213"/>
            <a:ext cx="2971799" cy="4572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3"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4"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5"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6"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7"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8"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82348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3" name="Shape 19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r>
              <a:rPr lang="en-US" sz="1200" b="0" i="0" u="none" strike="noStrike" cap="none">
                <a:solidFill>
                  <a:schemeClr val="dk1"/>
                </a:solidFill>
                <a:latin typeface="Arial"/>
                <a:ea typeface="Arial"/>
                <a:cs typeface="Arial"/>
                <a:sym typeface="Arial"/>
              </a:rPr>
              <a:t>TexQuest is available anytime anywhere for school and home use as long as there is Internet access. Licenses purchased by the Texas State Library and Archives Commission on behalf of all Texas K-12 public school and open enrollment charters school communities include educators, students, and students’ immediate families. With TexQuest, parents can be more involved in their children’s education, especially homework, school projects, and their children’s personal interests. </a:t>
            </a:r>
          </a:p>
        </p:txBody>
      </p:sp>
      <p:sp>
        <p:nvSpPr>
          <p:cNvPr id="194" name="Shape 194"/>
          <p:cNvSpPr txBox="1">
            <a:spLocks noGrp="1"/>
          </p:cNvSpPr>
          <p:nvPr>
            <p:ph type="sldNum" idx="12"/>
          </p:nvPr>
        </p:nvSpPr>
        <p:spPr>
          <a:xfrm>
            <a:off x="3884612" y="8685213"/>
            <a:ext cx="2971799" cy="4572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3"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4"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5"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6"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7"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8"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53046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0" name="Shape 20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989918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r>
              <a:rPr lang="en-US" sz="1100" b="0" i="0" u="none" strike="noStrike" cap="none">
                <a:solidFill>
                  <a:schemeClr val="dk1"/>
                </a:solidFill>
                <a:latin typeface="Arial"/>
                <a:ea typeface="Arial"/>
                <a:cs typeface="Arial"/>
                <a:sym typeface="Arial"/>
              </a:rPr>
              <a:t>Parents can easily identify content most suitable for their child, whether he or she has special needs or is in the gifted and talented program.</a:t>
            </a:r>
          </a:p>
          <a:p>
            <a:pPr marL="0" marR="0" lvl="0" indent="0" algn="l" rtl="0">
              <a:spcBef>
                <a:spcPts val="0"/>
              </a:spcBef>
              <a:buClr>
                <a:schemeClr val="dk1"/>
              </a:buClr>
              <a:buSzPct val="25000"/>
              <a:buFont typeface="Arial"/>
              <a:buNone/>
            </a:pPr>
            <a:r>
              <a:rPr lang="en-US" sz="1100" b="0" i="0" u="none" strike="noStrike" cap="none">
                <a:solidFill>
                  <a:schemeClr val="dk1"/>
                </a:solidFill>
                <a:latin typeface="Arial"/>
                <a:ea typeface="Arial"/>
                <a:cs typeface="Arial"/>
                <a:sym typeface="Arial"/>
              </a:rPr>
              <a:t>TexQuest includes age-appropriate resources for elementary, middle, and high school students. Content can be searched by reading level, text can be enlarged,  and  most resources have read-aloud features which can be streamed or downloaded. In addition, most TexQuest resources can be translated into multiple languages other than English, and many translations have the read-aloud feature. Some TexQuest partners also offer resources that originate in Spanish.</a:t>
            </a:r>
          </a:p>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208" name="Shape 208"/>
          <p:cNvSpPr txBox="1">
            <a:spLocks noGrp="1"/>
          </p:cNvSpPr>
          <p:nvPr>
            <p:ph type="sldNum" idx="12"/>
          </p:nvPr>
        </p:nvSpPr>
        <p:spPr>
          <a:xfrm>
            <a:off x="3884612" y="8685213"/>
            <a:ext cx="2971799" cy="4572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3"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4"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5"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6"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7"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8"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54049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r>
              <a:rPr lang="en-US"/>
              <a:t>TexQuest is a resource sharing program, administered by the Texas State Library and Archives Commission, for Texas K- 12 public school and open enrollment private school communities.</a:t>
            </a:r>
          </a:p>
        </p:txBody>
      </p:sp>
    </p:spTree>
    <p:extLst>
      <p:ext uri="{BB962C8B-B14F-4D97-AF65-F5344CB8AC3E}">
        <p14:creationId xmlns:p14="http://schemas.microsoft.com/office/powerpoint/2010/main" val="1748421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317117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1" name="Shape 22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r>
              <a:rPr lang="en-US" sz="1200" b="0" i="0" u="none" strike="noStrike" cap="none">
                <a:solidFill>
                  <a:schemeClr val="dk1"/>
                </a:solidFill>
                <a:latin typeface="Arial"/>
                <a:ea typeface="Arial"/>
                <a:cs typeface="Arial"/>
                <a:sym typeface="Arial"/>
              </a:rPr>
              <a:t>Regardless of district size or funding, all Texas public school and public enrollment charter school educators, students,  and studentsʼ families have equal access to TexQuest. If districts were to purchase these resources individually, the cost would be high and access to resources could be inequitable based on the funds available to each district.  In our increasingly mobile society, students’ access to information will not be limited because of where they live.</a:t>
            </a:r>
          </a:p>
        </p:txBody>
      </p:sp>
      <p:sp>
        <p:nvSpPr>
          <p:cNvPr id="222" name="Shape 222"/>
          <p:cNvSpPr txBox="1">
            <a:spLocks noGrp="1"/>
          </p:cNvSpPr>
          <p:nvPr>
            <p:ph type="sldNum" idx="12"/>
          </p:nvPr>
        </p:nvSpPr>
        <p:spPr>
          <a:xfrm>
            <a:off x="3884612" y="8685213"/>
            <a:ext cx="2971799" cy="4572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3"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4"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5"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6"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7"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8"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36285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Shape 22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3919119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5" name="Shape 23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r>
              <a:rPr lang="en-US" sz="1100" b="0" i="0" u="none" strike="noStrike" cap="none">
                <a:solidFill>
                  <a:schemeClr val="dk1"/>
                </a:solidFill>
                <a:latin typeface="Arial"/>
                <a:ea typeface="Arial"/>
                <a:cs typeface="Arial"/>
                <a:sym typeface="Arial"/>
              </a:rPr>
              <a:t>Most TexQuest resources can be translated into multiple languages other than English, and many translations have the read-aloud feature. Some TexQuest partners also offer databases and encyclopedias that originate in Spanish.  This is an excellent resource not only for students who are fluent in another language, but also students in foreign language classes. </a:t>
            </a:r>
          </a:p>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236" name="Shape 236"/>
          <p:cNvSpPr txBox="1">
            <a:spLocks noGrp="1"/>
          </p:cNvSpPr>
          <p:nvPr>
            <p:ph type="sldNum" idx="12"/>
          </p:nvPr>
        </p:nvSpPr>
        <p:spPr>
          <a:xfrm>
            <a:off x="3884612" y="8685213"/>
            <a:ext cx="2971799" cy="4572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3"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4"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5"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6"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7"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8"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43136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2" name="Shape 24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2185541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9" name="Shape 24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r>
              <a:rPr lang="en-US" sz="1200" b="0" i="0" u="none" strike="noStrike" cap="none">
                <a:solidFill>
                  <a:schemeClr val="dk1"/>
                </a:solidFill>
                <a:latin typeface="Arial"/>
                <a:ea typeface="Arial"/>
                <a:cs typeface="Arial"/>
                <a:sym typeface="Arial"/>
              </a:rPr>
              <a:t>Students -and teachers- can be overwhelmed with choices. TexQuest resources make it easy to narrow subjects and identify the resources needed for a project or homework. When students do an online search, they are often unaware of the format of their response.  A newspaper, magazine, or reference book looks like a website to them - they are all on a computer screen.  Digital resources in TexQuest make it easier for students to distinguish the type of format, its timeliness, depth, and reading level.</a:t>
            </a:r>
          </a:p>
        </p:txBody>
      </p:sp>
      <p:sp>
        <p:nvSpPr>
          <p:cNvPr id="250" name="Shape 250"/>
          <p:cNvSpPr txBox="1">
            <a:spLocks noGrp="1"/>
          </p:cNvSpPr>
          <p:nvPr>
            <p:ph type="sldNum" idx="12"/>
          </p:nvPr>
        </p:nvSpPr>
        <p:spPr>
          <a:xfrm>
            <a:off x="3884612" y="8685213"/>
            <a:ext cx="2971799" cy="4572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3"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4"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5"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6"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7"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8"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77441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6" name="Shape 25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2518090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3" name="Shape 26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None/>
            </a:pPr>
            <a:r>
              <a:rPr lang="en-US" sz="1200" b="0" i="0" u="none" strike="noStrike" cap="none">
                <a:solidFill>
                  <a:schemeClr val="dk1"/>
                </a:solidFill>
                <a:latin typeface="Arial"/>
                <a:ea typeface="Arial"/>
                <a:cs typeface="Arial"/>
                <a:sym typeface="Arial"/>
              </a:rPr>
              <a:t>TexQuest content give students access to school safe resources.  While nothing takes the place of parental control, TexQuest gives students the ability to research controversial topics without fear of accessing inappropriate images or content.  They also can access material that they need for school without the fear of triggering blocking software.</a:t>
            </a:r>
          </a:p>
        </p:txBody>
      </p:sp>
      <p:sp>
        <p:nvSpPr>
          <p:cNvPr id="264" name="Shape 264"/>
          <p:cNvSpPr txBox="1">
            <a:spLocks noGrp="1"/>
          </p:cNvSpPr>
          <p:nvPr>
            <p:ph type="sldNum" idx="12"/>
          </p:nvPr>
        </p:nvSpPr>
        <p:spPr>
          <a:xfrm>
            <a:off x="3884612" y="8685213"/>
            <a:ext cx="2971799" cy="4572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3"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4"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5"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6"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7"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8"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799393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1" name="Shape 27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3661926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8" name="Shape 27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r>
              <a:rPr lang="en-US" sz="1800" b="0" i="0" u="none" strike="noStrike" cap="none">
                <a:solidFill>
                  <a:schemeClr val="dk1"/>
                </a:solidFill>
                <a:latin typeface="Arial"/>
                <a:ea typeface="Arial"/>
                <a:cs typeface="Arial"/>
                <a:sym typeface="Arial"/>
              </a:rPr>
              <a:t>Teachers and students may download, print, insert, or link to photos, audio files, and videos from TexQuest without having to worry about copyright compliance. They will still need to abide to the allowable amount of work to be quoted in projects, rewriting  in their own words and citations; however, citations are provided for all resources.</a:t>
            </a:r>
          </a:p>
        </p:txBody>
      </p:sp>
      <p:sp>
        <p:nvSpPr>
          <p:cNvPr id="279" name="Shape 279"/>
          <p:cNvSpPr txBox="1">
            <a:spLocks noGrp="1"/>
          </p:cNvSpPr>
          <p:nvPr>
            <p:ph type="sldNum" idx="12"/>
          </p:nvPr>
        </p:nvSpPr>
        <p:spPr>
          <a:xfrm>
            <a:off x="3884612" y="8685213"/>
            <a:ext cx="2971799" cy="4572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3"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4"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5"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6"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7"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8"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74890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a:spcBef>
                <a:spcPts val="0"/>
              </a:spcBef>
              <a:buNone/>
            </a:pPr>
            <a:endParaRPr/>
          </a:p>
        </p:txBody>
      </p:sp>
      <p:sp>
        <p:nvSpPr>
          <p:cNvPr id="67" name="Shape 67"/>
          <p:cNvSpPr txBox="1">
            <a:spLocks noGrp="1"/>
          </p:cNvSpPr>
          <p:nvPr>
            <p:ph type="sldNum" idx="12"/>
          </p:nvPr>
        </p:nvSpPr>
        <p:spPr>
          <a:xfrm>
            <a:off x="3884612" y="8685213"/>
            <a:ext cx="2971799" cy="457200"/>
          </a:xfrm>
          <a:prstGeom prst="rect">
            <a:avLst/>
          </a:prstGeom>
        </p:spPr>
        <p:txBody>
          <a:bodyPr lIns="91425" tIns="91425" rIns="91425" bIns="91425" anchor="b" anchorCtr="0">
            <a:noAutofit/>
          </a:bodyPr>
          <a:lstStyle/>
          <a:p>
            <a:pPr lvl="0" rtl="0">
              <a:spcBef>
                <a:spcPts val="0"/>
              </a:spcBef>
              <a:buClr>
                <a:srgbClr val="000000"/>
              </a:buClr>
              <a:buSzPct val="100000"/>
              <a:buFont typeface="Arial"/>
              <a:buNone/>
            </a:pPr>
            <a:endParaRPr/>
          </a:p>
          <a:p>
            <a:pPr lvl="1" rtl="0">
              <a:spcBef>
                <a:spcPts val="0"/>
              </a:spcBef>
              <a:buClr>
                <a:srgbClr val="000000"/>
              </a:buClr>
              <a:buSzPct val="100000"/>
              <a:buFont typeface="Arial"/>
              <a:buNone/>
            </a:pPr>
            <a:endParaRPr/>
          </a:p>
          <a:p>
            <a:pPr lvl="2" rtl="0">
              <a:spcBef>
                <a:spcPts val="0"/>
              </a:spcBef>
              <a:buClr>
                <a:srgbClr val="000000"/>
              </a:buClr>
              <a:buSzPct val="100000"/>
              <a:buFont typeface="Arial"/>
              <a:buNone/>
            </a:pPr>
            <a:endParaRPr/>
          </a:p>
          <a:p>
            <a:pPr lvl="3" rtl="0">
              <a:spcBef>
                <a:spcPts val="0"/>
              </a:spcBef>
              <a:buClr>
                <a:srgbClr val="000000"/>
              </a:buClr>
              <a:buSzPct val="100000"/>
              <a:buFont typeface="Arial"/>
              <a:buNone/>
            </a:pPr>
            <a:endParaRPr/>
          </a:p>
          <a:p>
            <a:pPr lvl="4" rtl="0">
              <a:spcBef>
                <a:spcPts val="0"/>
              </a:spcBef>
              <a:buClr>
                <a:srgbClr val="000000"/>
              </a:buClr>
              <a:buSzPct val="100000"/>
              <a:buFont typeface="Arial"/>
              <a:buNone/>
            </a:pPr>
            <a:endParaRPr/>
          </a:p>
          <a:p>
            <a:pPr lvl="5" rtl="0">
              <a:spcBef>
                <a:spcPts val="0"/>
              </a:spcBef>
              <a:buClr>
                <a:srgbClr val="000000"/>
              </a:buClr>
              <a:buSzPct val="100000"/>
              <a:buFont typeface="Arial"/>
              <a:buNone/>
            </a:pPr>
            <a:endParaRPr/>
          </a:p>
          <a:p>
            <a:pPr lvl="6" rtl="0">
              <a:spcBef>
                <a:spcPts val="0"/>
              </a:spcBef>
              <a:buClr>
                <a:srgbClr val="000000"/>
              </a:buClr>
              <a:buSzPct val="100000"/>
              <a:buFont typeface="Arial"/>
              <a:buNone/>
            </a:pPr>
            <a:endParaRPr/>
          </a:p>
          <a:p>
            <a:pPr lvl="7" rtl="0">
              <a:spcBef>
                <a:spcPts val="0"/>
              </a:spcBef>
              <a:buClr>
                <a:srgbClr val="000000"/>
              </a:buClr>
              <a:buSzPct val="100000"/>
              <a:buFont typeface="Arial"/>
              <a:buNone/>
            </a:pPr>
            <a:endParaRPr/>
          </a:p>
          <a:p>
            <a:pPr lvl="8">
              <a:spcBef>
                <a:spcPts val="0"/>
              </a:spcBef>
              <a:buClr>
                <a:srgbClr val="000000"/>
              </a:buClr>
              <a:buSzPct val="100000"/>
              <a:buFont typeface="Arial"/>
              <a:buNone/>
            </a:pPr>
            <a:endParaRPr/>
          </a:p>
        </p:txBody>
      </p:sp>
    </p:spTree>
    <p:extLst>
      <p:ext uri="{BB962C8B-B14F-4D97-AF65-F5344CB8AC3E}">
        <p14:creationId xmlns:p14="http://schemas.microsoft.com/office/powerpoint/2010/main" val="21579830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5" name="Shape 28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39824674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92" name="Shape 29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There is something for everyone in TexQuest - from articles on animal behavior in National Geographic Kids to literary criticism in Literature Resource Center to both sides on controversial topics in Opposing View Points in Context.  And many of the resources are aligned with the Texas TEKS!</a:t>
            </a:r>
          </a:p>
          <a:p>
            <a:pPr marL="0" marR="0" lvl="0" indent="0" algn="l" rtl="0">
              <a:spcBef>
                <a:spcPts val="0"/>
              </a:spcBef>
              <a:buClr>
                <a:schemeClr val="dk1"/>
              </a:buClr>
              <a:buSzPct val="25000"/>
              <a:buFont typeface="Arial"/>
              <a:buNone/>
            </a:pPr>
            <a:r>
              <a:rPr lang="en-US" sz="1200" b="0" i="0" u="none" strike="noStrike" cap="none">
                <a:solidFill>
                  <a:schemeClr val="dk1"/>
                </a:solidFill>
                <a:latin typeface="Arial"/>
                <a:ea typeface="Arial"/>
                <a:cs typeface="Arial"/>
                <a:sym typeface="Arial"/>
              </a:rPr>
              <a:t>Using quality digital resources from TexQuest enables students to acquire, practice, and apply higher order thinking skills,  resulting in better performance on standardized tests and better preparation for life after graduation.</a:t>
            </a: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293" name="Shape 293"/>
          <p:cNvSpPr txBox="1">
            <a:spLocks noGrp="1"/>
          </p:cNvSpPr>
          <p:nvPr>
            <p:ph type="sldNum" idx="12"/>
          </p:nvPr>
        </p:nvSpPr>
        <p:spPr>
          <a:xfrm>
            <a:off x="3884612" y="8685213"/>
            <a:ext cx="2971799" cy="4572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3"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4"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5"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6"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7"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8"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963333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9" name="Shape 29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16640393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05" name="Shape 30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Research skills are not limited to searching; they are a much more complex set of lifelong skills needed to succeed in K-12 and beyond.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TexQuest allows students to investigate multiple careers and topics of personal interest. It also gives them a head start on digital content they will be expected to use in college and the workplace. </a:t>
            </a:r>
          </a:p>
        </p:txBody>
      </p:sp>
      <p:sp>
        <p:nvSpPr>
          <p:cNvPr id="306" name="Shape 306"/>
          <p:cNvSpPr txBox="1">
            <a:spLocks noGrp="1"/>
          </p:cNvSpPr>
          <p:nvPr>
            <p:ph type="sldNum" idx="12"/>
          </p:nvPr>
        </p:nvSpPr>
        <p:spPr>
          <a:xfrm>
            <a:off x="3884612" y="8685213"/>
            <a:ext cx="2971799" cy="4572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3"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4"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5"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6"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7"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8"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278359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2" name="Shape 31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13831504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19" name="Shape 31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r>
              <a:rPr lang="en-US" sz="1200" b="0" i="0" u="none" strike="noStrike" cap="none">
                <a:solidFill>
                  <a:schemeClr val="dk1"/>
                </a:solidFill>
                <a:latin typeface="Arial"/>
                <a:ea typeface="Arial"/>
                <a:cs typeface="Arial"/>
                <a:sym typeface="Arial"/>
              </a:rPr>
              <a:t>TexQuest gives students access to high interest educational resources.  Through National Geographic Kids, they can access over 250 simultaneous use E-books, along with all back issues of National Geographic Kids magazine.  TexQuest news sources are updated daily, giving your family access to current news from all over the United States and the World!</a:t>
            </a: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320" name="Shape 320"/>
          <p:cNvSpPr txBox="1">
            <a:spLocks noGrp="1"/>
          </p:cNvSpPr>
          <p:nvPr>
            <p:ph type="sldNum" idx="12"/>
          </p:nvPr>
        </p:nvSpPr>
        <p:spPr>
          <a:xfrm>
            <a:off x="3884612" y="8685213"/>
            <a:ext cx="2971799" cy="4572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3"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4"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5"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6"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7"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8"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65912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32005273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Shape 3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4" name="Shape 33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21104588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Shape 34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a:spcBef>
                <a:spcPts val="0"/>
              </a:spcBef>
              <a:buNone/>
            </a:pPr>
            <a:endParaRPr/>
          </a:p>
        </p:txBody>
      </p:sp>
      <p:sp>
        <p:nvSpPr>
          <p:cNvPr id="342" name="Shape 342"/>
          <p:cNvSpPr txBox="1">
            <a:spLocks noGrp="1"/>
          </p:cNvSpPr>
          <p:nvPr>
            <p:ph type="sldNum" idx="12"/>
          </p:nvPr>
        </p:nvSpPr>
        <p:spPr>
          <a:xfrm>
            <a:off x="3884612" y="8685213"/>
            <a:ext cx="2971799" cy="457200"/>
          </a:xfrm>
          <a:prstGeom prst="rect">
            <a:avLst/>
          </a:prstGeom>
        </p:spPr>
        <p:txBody>
          <a:bodyPr lIns="91425" tIns="91425" rIns="91425" bIns="91425" anchor="b" anchorCtr="0">
            <a:noAutofit/>
          </a:bodyPr>
          <a:lstStyle/>
          <a:p>
            <a:pPr lvl="0" rtl="0">
              <a:spcBef>
                <a:spcPts val="0"/>
              </a:spcBef>
              <a:buClr>
                <a:srgbClr val="000000"/>
              </a:buClr>
              <a:buSzPct val="100000"/>
              <a:buFont typeface="Arial"/>
              <a:buNone/>
            </a:pPr>
            <a:endParaRPr/>
          </a:p>
          <a:p>
            <a:pPr lvl="1" rtl="0">
              <a:spcBef>
                <a:spcPts val="0"/>
              </a:spcBef>
              <a:buClr>
                <a:srgbClr val="000000"/>
              </a:buClr>
              <a:buSzPct val="100000"/>
              <a:buFont typeface="Arial"/>
              <a:buNone/>
            </a:pPr>
            <a:endParaRPr/>
          </a:p>
          <a:p>
            <a:pPr lvl="2" rtl="0">
              <a:spcBef>
                <a:spcPts val="0"/>
              </a:spcBef>
              <a:buClr>
                <a:srgbClr val="000000"/>
              </a:buClr>
              <a:buSzPct val="100000"/>
              <a:buFont typeface="Arial"/>
              <a:buNone/>
            </a:pPr>
            <a:endParaRPr/>
          </a:p>
          <a:p>
            <a:pPr lvl="3" rtl="0">
              <a:spcBef>
                <a:spcPts val="0"/>
              </a:spcBef>
              <a:buClr>
                <a:srgbClr val="000000"/>
              </a:buClr>
              <a:buSzPct val="100000"/>
              <a:buFont typeface="Arial"/>
              <a:buNone/>
            </a:pPr>
            <a:endParaRPr/>
          </a:p>
          <a:p>
            <a:pPr lvl="4" rtl="0">
              <a:spcBef>
                <a:spcPts val="0"/>
              </a:spcBef>
              <a:buClr>
                <a:srgbClr val="000000"/>
              </a:buClr>
              <a:buSzPct val="100000"/>
              <a:buFont typeface="Arial"/>
              <a:buNone/>
            </a:pPr>
            <a:endParaRPr/>
          </a:p>
          <a:p>
            <a:pPr lvl="5" rtl="0">
              <a:spcBef>
                <a:spcPts val="0"/>
              </a:spcBef>
              <a:buClr>
                <a:srgbClr val="000000"/>
              </a:buClr>
              <a:buSzPct val="100000"/>
              <a:buFont typeface="Arial"/>
              <a:buNone/>
            </a:pPr>
            <a:endParaRPr/>
          </a:p>
          <a:p>
            <a:pPr lvl="6" rtl="0">
              <a:spcBef>
                <a:spcPts val="0"/>
              </a:spcBef>
              <a:buClr>
                <a:srgbClr val="000000"/>
              </a:buClr>
              <a:buSzPct val="100000"/>
              <a:buFont typeface="Arial"/>
              <a:buNone/>
            </a:pPr>
            <a:endParaRPr/>
          </a:p>
          <a:p>
            <a:pPr lvl="7" rtl="0">
              <a:spcBef>
                <a:spcPts val="0"/>
              </a:spcBef>
              <a:buClr>
                <a:srgbClr val="000000"/>
              </a:buClr>
              <a:buSzPct val="100000"/>
              <a:buFont typeface="Arial"/>
              <a:buNone/>
            </a:pPr>
            <a:endParaRPr/>
          </a:p>
          <a:p>
            <a:pPr lvl="8">
              <a:spcBef>
                <a:spcPts val="0"/>
              </a:spcBef>
              <a:buClr>
                <a:srgbClr val="000000"/>
              </a:buClr>
              <a:buSzPct val="100000"/>
              <a:buFont typeface="Arial"/>
              <a:buNone/>
            </a:pPr>
            <a:endParaRPr/>
          </a:p>
        </p:txBody>
      </p:sp>
    </p:spTree>
    <p:extLst>
      <p:ext uri="{BB962C8B-B14F-4D97-AF65-F5344CB8AC3E}">
        <p14:creationId xmlns:p14="http://schemas.microsoft.com/office/powerpoint/2010/main" val="30264523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49" name="Shape 34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350" name="Shape 350"/>
          <p:cNvSpPr txBox="1">
            <a:spLocks noGrp="1"/>
          </p:cNvSpPr>
          <p:nvPr>
            <p:ph type="sldNum" idx="12"/>
          </p:nvPr>
        </p:nvSpPr>
        <p:spPr>
          <a:xfrm>
            <a:off x="3884612" y="8685213"/>
            <a:ext cx="2971799" cy="4572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3"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4"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5"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6"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7"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8"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93607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a:spcBef>
                <a:spcPts val="0"/>
              </a:spcBef>
              <a:buNone/>
            </a:pPr>
            <a:endParaRPr/>
          </a:p>
        </p:txBody>
      </p:sp>
      <p:sp>
        <p:nvSpPr>
          <p:cNvPr id="77" name="Shape 77"/>
          <p:cNvSpPr txBox="1">
            <a:spLocks noGrp="1"/>
          </p:cNvSpPr>
          <p:nvPr>
            <p:ph type="sldNum" idx="12"/>
          </p:nvPr>
        </p:nvSpPr>
        <p:spPr>
          <a:xfrm>
            <a:off x="3884612" y="8685213"/>
            <a:ext cx="2971799" cy="457200"/>
          </a:xfrm>
          <a:prstGeom prst="rect">
            <a:avLst/>
          </a:prstGeom>
        </p:spPr>
        <p:txBody>
          <a:bodyPr lIns="91425" tIns="91425" rIns="91425" bIns="91425" anchor="b" anchorCtr="0">
            <a:noAutofit/>
          </a:bodyPr>
          <a:lstStyle/>
          <a:p>
            <a:pPr lvl="0" rtl="0">
              <a:spcBef>
                <a:spcPts val="0"/>
              </a:spcBef>
              <a:buNone/>
            </a:pPr>
            <a:endParaRPr/>
          </a:p>
          <a:p>
            <a:pPr lvl="1" rtl="0">
              <a:spcBef>
                <a:spcPts val="0"/>
              </a:spcBef>
              <a:buNone/>
            </a:pPr>
            <a:endParaRPr/>
          </a:p>
          <a:p>
            <a:pPr lvl="2" rtl="0">
              <a:spcBef>
                <a:spcPts val="0"/>
              </a:spcBef>
              <a:buNone/>
            </a:pPr>
            <a:endParaRPr/>
          </a:p>
          <a:p>
            <a:pPr lvl="3" rtl="0">
              <a:spcBef>
                <a:spcPts val="0"/>
              </a:spcBef>
              <a:buNone/>
            </a:pPr>
            <a:endParaRPr/>
          </a:p>
          <a:p>
            <a:pPr lvl="4" rtl="0">
              <a:spcBef>
                <a:spcPts val="0"/>
              </a:spcBef>
              <a:buNone/>
            </a:pPr>
            <a:endParaRPr/>
          </a:p>
          <a:p>
            <a:pPr lvl="5" rtl="0">
              <a:spcBef>
                <a:spcPts val="0"/>
              </a:spcBef>
              <a:buNone/>
            </a:pPr>
            <a:endParaRPr/>
          </a:p>
          <a:p>
            <a:pPr lvl="6" rtl="0">
              <a:spcBef>
                <a:spcPts val="0"/>
              </a:spcBef>
              <a:buNone/>
            </a:pPr>
            <a:endParaRPr/>
          </a:p>
          <a:p>
            <a:pPr lvl="7" rtl="0">
              <a:spcBef>
                <a:spcPts val="0"/>
              </a:spcBef>
              <a:buNone/>
            </a:pPr>
            <a:endParaRPr/>
          </a:p>
          <a:p>
            <a:pPr lvl="8" rtl="0">
              <a:spcBef>
                <a:spcPts val="0"/>
              </a:spcBef>
              <a:buNone/>
            </a:pPr>
            <a:endParaRPr/>
          </a:p>
        </p:txBody>
      </p:sp>
    </p:spTree>
    <p:extLst>
      <p:ext uri="{BB962C8B-B14F-4D97-AF65-F5344CB8AC3E}">
        <p14:creationId xmlns:p14="http://schemas.microsoft.com/office/powerpoint/2010/main" val="622057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lIns="91425" tIns="91425" rIns="91425" bIns="91425" anchor="ctr" anchorCtr="0">
            <a:noAutofit/>
          </a:bodyPr>
          <a:lstStyle/>
          <a:p>
            <a:pPr lvl="0" rtl="0">
              <a:spcBef>
                <a:spcPts val="0"/>
              </a:spcBef>
              <a:buNone/>
            </a:pPr>
            <a:endParaRPr/>
          </a:p>
        </p:txBody>
      </p:sp>
      <p:sp>
        <p:nvSpPr>
          <p:cNvPr id="86" name="Shape 86"/>
          <p:cNvSpPr txBox="1">
            <a:spLocks noGrp="1"/>
          </p:cNvSpPr>
          <p:nvPr>
            <p:ph type="sldNum" idx="12"/>
          </p:nvPr>
        </p:nvSpPr>
        <p:spPr>
          <a:xfrm>
            <a:off x="3884612" y="8685213"/>
            <a:ext cx="2971799" cy="457200"/>
          </a:xfrm>
          <a:prstGeom prst="rect">
            <a:avLst/>
          </a:prstGeom>
        </p:spPr>
        <p:txBody>
          <a:bodyPr lIns="91425" tIns="91425" rIns="91425" bIns="91425" anchor="b" anchorCtr="0">
            <a:noAutofit/>
          </a:bodyPr>
          <a:lstStyle/>
          <a:p>
            <a:pPr lvl="0" rtl="0">
              <a:spcBef>
                <a:spcPts val="0"/>
              </a:spcBef>
              <a:buClr>
                <a:srgbClr val="000000"/>
              </a:buClr>
              <a:buSzPct val="100000"/>
              <a:buFont typeface="Arial"/>
              <a:buNone/>
            </a:pPr>
            <a:endParaRPr/>
          </a:p>
          <a:p>
            <a:pPr lvl="1" rtl="0">
              <a:spcBef>
                <a:spcPts val="0"/>
              </a:spcBef>
              <a:buClr>
                <a:srgbClr val="000000"/>
              </a:buClr>
              <a:buSzPct val="100000"/>
              <a:buFont typeface="Arial"/>
              <a:buNone/>
            </a:pPr>
            <a:endParaRPr/>
          </a:p>
          <a:p>
            <a:pPr lvl="2" rtl="0">
              <a:spcBef>
                <a:spcPts val="0"/>
              </a:spcBef>
              <a:buClr>
                <a:srgbClr val="000000"/>
              </a:buClr>
              <a:buSzPct val="100000"/>
              <a:buFont typeface="Arial"/>
              <a:buNone/>
            </a:pPr>
            <a:endParaRPr/>
          </a:p>
          <a:p>
            <a:pPr lvl="3" rtl="0">
              <a:spcBef>
                <a:spcPts val="0"/>
              </a:spcBef>
              <a:buClr>
                <a:srgbClr val="000000"/>
              </a:buClr>
              <a:buSzPct val="100000"/>
              <a:buFont typeface="Arial"/>
              <a:buNone/>
            </a:pPr>
            <a:endParaRPr/>
          </a:p>
          <a:p>
            <a:pPr lvl="4" rtl="0">
              <a:spcBef>
                <a:spcPts val="0"/>
              </a:spcBef>
              <a:buClr>
                <a:srgbClr val="000000"/>
              </a:buClr>
              <a:buSzPct val="100000"/>
              <a:buFont typeface="Arial"/>
              <a:buNone/>
            </a:pPr>
            <a:endParaRPr/>
          </a:p>
          <a:p>
            <a:pPr lvl="5" rtl="0">
              <a:spcBef>
                <a:spcPts val="0"/>
              </a:spcBef>
              <a:buClr>
                <a:srgbClr val="000000"/>
              </a:buClr>
              <a:buSzPct val="100000"/>
              <a:buFont typeface="Arial"/>
              <a:buNone/>
            </a:pPr>
            <a:endParaRPr/>
          </a:p>
          <a:p>
            <a:pPr lvl="6" rtl="0">
              <a:spcBef>
                <a:spcPts val="0"/>
              </a:spcBef>
              <a:buClr>
                <a:srgbClr val="000000"/>
              </a:buClr>
              <a:buSzPct val="100000"/>
              <a:buFont typeface="Arial"/>
              <a:buNone/>
            </a:pPr>
            <a:endParaRPr/>
          </a:p>
          <a:p>
            <a:pPr lvl="7" rtl="0">
              <a:spcBef>
                <a:spcPts val="0"/>
              </a:spcBef>
              <a:buClr>
                <a:srgbClr val="000000"/>
              </a:buClr>
              <a:buSzPct val="100000"/>
              <a:buFont typeface="Arial"/>
              <a:buNone/>
            </a:pPr>
            <a:endParaRPr/>
          </a:p>
          <a:p>
            <a:pPr lvl="8" rtl="0">
              <a:spcBef>
                <a:spcPts val="0"/>
              </a:spcBef>
              <a:buClr>
                <a:srgbClr val="000000"/>
              </a:buClr>
              <a:buSzPct val="100000"/>
              <a:buFont typeface="Arial"/>
              <a:buNone/>
            </a:pPr>
            <a:endParaRPr/>
          </a:p>
        </p:txBody>
      </p:sp>
    </p:spTree>
    <p:extLst>
      <p:ext uri="{BB962C8B-B14F-4D97-AF65-F5344CB8AC3E}">
        <p14:creationId xmlns:p14="http://schemas.microsoft.com/office/powerpoint/2010/main" val="1583432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extLst>
      <p:ext uri="{BB962C8B-B14F-4D97-AF65-F5344CB8AC3E}">
        <p14:creationId xmlns:p14="http://schemas.microsoft.com/office/powerpoint/2010/main" val="494095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extLst>
      <p:ext uri="{BB962C8B-B14F-4D97-AF65-F5344CB8AC3E}">
        <p14:creationId xmlns:p14="http://schemas.microsoft.com/office/powerpoint/2010/main" val="4188510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extLst>
      <p:ext uri="{BB962C8B-B14F-4D97-AF65-F5344CB8AC3E}">
        <p14:creationId xmlns:p14="http://schemas.microsoft.com/office/powerpoint/2010/main" val="4121278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a:spcBef>
                <a:spcPts val="0"/>
              </a:spcBef>
              <a:buNone/>
            </a:pPr>
            <a:endParaRPr/>
          </a:p>
        </p:txBody>
      </p:sp>
      <p:sp>
        <p:nvSpPr>
          <p:cNvPr id="126" name="Shape 126"/>
          <p:cNvSpPr txBox="1">
            <a:spLocks noGrp="1"/>
          </p:cNvSpPr>
          <p:nvPr>
            <p:ph type="sldNum" idx="12"/>
          </p:nvPr>
        </p:nvSpPr>
        <p:spPr>
          <a:xfrm>
            <a:off x="3884612" y="8685213"/>
            <a:ext cx="2971799" cy="457200"/>
          </a:xfrm>
          <a:prstGeom prst="rect">
            <a:avLst/>
          </a:prstGeom>
        </p:spPr>
        <p:txBody>
          <a:bodyPr lIns="91425" tIns="91425" rIns="91425" bIns="91425" anchor="b" anchorCtr="0">
            <a:noAutofit/>
          </a:bodyPr>
          <a:lstStyle/>
          <a:p>
            <a:pPr lvl="0" rtl="0">
              <a:spcBef>
                <a:spcPts val="0"/>
              </a:spcBef>
              <a:buClr>
                <a:srgbClr val="000000"/>
              </a:buClr>
              <a:buSzPct val="100000"/>
              <a:buFont typeface="Arial"/>
              <a:buNone/>
            </a:pPr>
            <a:endParaRPr/>
          </a:p>
          <a:p>
            <a:pPr lvl="1" rtl="0">
              <a:spcBef>
                <a:spcPts val="0"/>
              </a:spcBef>
              <a:buClr>
                <a:srgbClr val="000000"/>
              </a:buClr>
              <a:buSzPct val="100000"/>
              <a:buFont typeface="Arial"/>
              <a:buNone/>
            </a:pPr>
            <a:endParaRPr/>
          </a:p>
          <a:p>
            <a:pPr lvl="2" rtl="0">
              <a:spcBef>
                <a:spcPts val="0"/>
              </a:spcBef>
              <a:buClr>
                <a:srgbClr val="000000"/>
              </a:buClr>
              <a:buSzPct val="100000"/>
              <a:buFont typeface="Arial"/>
              <a:buNone/>
            </a:pPr>
            <a:endParaRPr/>
          </a:p>
          <a:p>
            <a:pPr lvl="3" rtl="0">
              <a:spcBef>
                <a:spcPts val="0"/>
              </a:spcBef>
              <a:buClr>
                <a:srgbClr val="000000"/>
              </a:buClr>
              <a:buSzPct val="100000"/>
              <a:buFont typeface="Arial"/>
              <a:buNone/>
            </a:pPr>
            <a:endParaRPr/>
          </a:p>
          <a:p>
            <a:pPr lvl="4" rtl="0">
              <a:spcBef>
                <a:spcPts val="0"/>
              </a:spcBef>
              <a:buClr>
                <a:srgbClr val="000000"/>
              </a:buClr>
              <a:buSzPct val="100000"/>
              <a:buFont typeface="Arial"/>
              <a:buNone/>
            </a:pPr>
            <a:endParaRPr/>
          </a:p>
          <a:p>
            <a:pPr lvl="5" rtl="0">
              <a:spcBef>
                <a:spcPts val="0"/>
              </a:spcBef>
              <a:buClr>
                <a:srgbClr val="000000"/>
              </a:buClr>
              <a:buSzPct val="100000"/>
              <a:buFont typeface="Arial"/>
              <a:buNone/>
            </a:pPr>
            <a:endParaRPr/>
          </a:p>
          <a:p>
            <a:pPr lvl="6" rtl="0">
              <a:spcBef>
                <a:spcPts val="0"/>
              </a:spcBef>
              <a:buClr>
                <a:srgbClr val="000000"/>
              </a:buClr>
              <a:buSzPct val="100000"/>
              <a:buFont typeface="Arial"/>
              <a:buNone/>
            </a:pPr>
            <a:endParaRPr/>
          </a:p>
          <a:p>
            <a:pPr lvl="7" rtl="0">
              <a:spcBef>
                <a:spcPts val="0"/>
              </a:spcBef>
              <a:buClr>
                <a:srgbClr val="000000"/>
              </a:buClr>
              <a:buSzPct val="100000"/>
              <a:buFont typeface="Arial"/>
              <a:buNone/>
            </a:pPr>
            <a:endParaRPr/>
          </a:p>
          <a:p>
            <a:pPr lvl="8">
              <a:spcBef>
                <a:spcPts val="0"/>
              </a:spcBef>
              <a:buClr>
                <a:srgbClr val="000000"/>
              </a:buClr>
              <a:buSzPct val="100000"/>
              <a:buFont typeface="Arial"/>
              <a:buNone/>
            </a:pPr>
            <a:endParaRPr/>
          </a:p>
        </p:txBody>
      </p:sp>
    </p:spTree>
    <p:extLst>
      <p:ext uri="{BB962C8B-B14F-4D97-AF65-F5344CB8AC3E}">
        <p14:creationId xmlns:p14="http://schemas.microsoft.com/office/powerpoint/2010/main" val="1159641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a:lvl1pPr>
            <a:lvl2pPr marL="0" marR="0" lvl="1" indent="0" algn="l" rtl="0">
              <a:lnSpc>
                <a:spcPct val="100000"/>
              </a:lnSpc>
              <a:spcBef>
                <a:spcPts val="0"/>
              </a:spcBef>
              <a:spcAft>
                <a:spcPts val="0"/>
              </a:spcAft>
              <a:buClr>
                <a:srgbClr val="000000"/>
              </a:buClr>
              <a:buFont typeface="Arial"/>
              <a:buNone/>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rgbClr val="888888"/>
              </a:buClr>
              <a:buFont typeface="Calibri"/>
              <a:buNone/>
              <a:defRPr/>
            </a:lvl1pPr>
            <a:lvl2pPr marL="457200" marR="0" lvl="1" indent="0" algn="ctr" rtl="0">
              <a:lnSpc>
                <a:spcPct val="100000"/>
              </a:lnSpc>
              <a:spcBef>
                <a:spcPts val="560"/>
              </a:spcBef>
              <a:spcAft>
                <a:spcPts val="0"/>
              </a:spcAft>
              <a:buClr>
                <a:srgbClr val="888888"/>
              </a:buClr>
              <a:buFont typeface="Calibri"/>
              <a:buNone/>
              <a:defRPr/>
            </a:lvl2pPr>
            <a:lvl3pPr marL="914400" marR="0" lvl="2" indent="0" algn="ctr" rtl="0">
              <a:lnSpc>
                <a:spcPct val="100000"/>
              </a:lnSpc>
              <a:spcBef>
                <a:spcPts val="480"/>
              </a:spcBef>
              <a:spcAft>
                <a:spcPts val="0"/>
              </a:spcAft>
              <a:buClr>
                <a:srgbClr val="888888"/>
              </a:buClr>
              <a:buFont typeface="Calibri"/>
              <a:buNone/>
              <a:defRPr/>
            </a:lvl3pPr>
            <a:lvl4pPr marL="1371600" marR="0" lvl="3" indent="0" algn="ctr" rtl="0">
              <a:lnSpc>
                <a:spcPct val="100000"/>
              </a:lnSpc>
              <a:spcBef>
                <a:spcPts val="400"/>
              </a:spcBef>
              <a:spcAft>
                <a:spcPts val="0"/>
              </a:spcAft>
              <a:buClr>
                <a:srgbClr val="888888"/>
              </a:buClr>
              <a:buFont typeface="Calibri"/>
              <a:buNone/>
              <a:defRPr/>
            </a:lvl4pPr>
            <a:lvl5pPr marL="1828800" marR="0" lvl="4" indent="0" algn="ctr" rtl="0">
              <a:lnSpc>
                <a:spcPct val="100000"/>
              </a:lnSpc>
              <a:spcBef>
                <a:spcPts val="400"/>
              </a:spcBef>
              <a:spcAft>
                <a:spcPts val="0"/>
              </a:spcAft>
              <a:buClr>
                <a:srgbClr val="888888"/>
              </a:buClr>
              <a:buFont typeface="Calibri"/>
              <a:buNone/>
              <a:defRPr/>
            </a:lvl5pPr>
            <a:lvl6pPr marL="2286000" marR="0" lvl="5" indent="0" algn="ctr" rtl="0">
              <a:lnSpc>
                <a:spcPct val="100000"/>
              </a:lnSpc>
              <a:spcBef>
                <a:spcPts val="400"/>
              </a:spcBef>
              <a:spcAft>
                <a:spcPts val="0"/>
              </a:spcAft>
              <a:buClr>
                <a:srgbClr val="888888"/>
              </a:buClr>
              <a:buFont typeface="Calibri"/>
              <a:buNone/>
              <a:defRPr/>
            </a:lvl6pPr>
            <a:lvl7pPr marL="2743200" marR="0" lvl="6" indent="0" algn="ctr" rtl="0">
              <a:lnSpc>
                <a:spcPct val="100000"/>
              </a:lnSpc>
              <a:spcBef>
                <a:spcPts val="400"/>
              </a:spcBef>
              <a:spcAft>
                <a:spcPts val="0"/>
              </a:spcAft>
              <a:buClr>
                <a:srgbClr val="888888"/>
              </a:buClr>
              <a:buFont typeface="Calibri"/>
              <a:buNone/>
              <a:defRPr/>
            </a:lvl7pPr>
            <a:lvl8pPr marL="3200400" marR="0" lvl="7" indent="0" algn="ctr" rtl="0">
              <a:lnSpc>
                <a:spcPct val="100000"/>
              </a:lnSpc>
              <a:spcBef>
                <a:spcPts val="400"/>
              </a:spcBef>
              <a:spcAft>
                <a:spcPts val="0"/>
              </a:spcAft>
              <a:buClr>
                <a:srgbClr val="888888"/>
              </a:buClr>
              <a:buFont typeface="Calibri"/>
              <a:buNone/>
              <a:defRPr/>
            </a:lvl8pPr>
            <a:lvl9pPr marL="3657600" marR="0" lvl="8" indent="0" algn="ctr" rtl="0">
              <a:lnSpc>
                <a:spcPct val="100000"/>
              </a:lnSpc>
              <a:spcBef>
                <a:spcPts val="400"/>
              </a:spcBef>
              <a:spcAft>
                <a:spcPts val="0"/>
              </a:spcAft>
              <a:buClr>
                <a:srgbClr val="888888"/>
              </a:buClr>
              <a:buFont typeface="Calibri"/>
              <a:buNone/>
              <a:defRPr/>
            </a:lvl9pPr>
          </a:lstStyle>
          <a:p>
            <a:endParaRPr/>
          </a:p>
        </p:txBody>
      </p:sp>
      <p:sp>
        <p:nvSpPr>
          <p:cNvPr id="18" name="Shape 18"/>
          <p:cNvSpPr txBox="1">
            <a:spLocks noGrp="1"/>
          </p:cNvSpPr>
          <p:nvPr>
            <p:ph type="dt" idx="10"/>
          </p:nvPr>
        </p:nvSpPr>
        <p:spPr>
          <a:xfrm>
            <a:off x="457200" y="6356350"/>
            <a:ext cx="2133598"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a:lvl1pPr>
            <a:lvl2pPr marL="457200" marR="0" lvl="1" indent="0" algn="l" rtl="0">
              <a:lnSpc>
                <a:spcPct val="100000"/>
              </a:lnSpc>
              <a:spcBef>
                <a:spcPts val="0"/>
              </a:spcBef>
              <a:spcAft>
                <a:spcPts val="0"/>
              </a:spcAft>
              <a:buClr>
                <a:srgbClr val="000000"/>
              </a:buClr>
              <a:buFont typeface="Arial"/>
              <a:buNone/>
              <a:defRPr/>
            </a:lvl2pPr>
            <a:lvl3pPr marL="914400" marR="0" lvl="2" indent="0" algn="l" rtl="0">
              <a:lnSpc>
                <a:spcPct val="100000"/>
              </a:lnSpc>
              <a:spcBef>
                <a:spcPts val="0"/>
              </a:spcBef>
              <a:spcAft>
                <a:spcPts val="0"/>
              </a:spcAft>
              <a:buClr>
                <a:srgbClr val="000000"/>
              </a:buClr>
              <a:buFont typeface="Arial"/>
              <a:buNone/>
              <a:defRPr/>
            </a:lvl3pPr>
            <a:lvl4pPr marL="1371600" marR="0" lvl="3" indent="0" algn="l" rtl="0">
              <a:lnSpc>
                <a:spcPct val="100000"/>
              </a:lnSpc>
              <a:spcBef>
                <a:spcPts val="0"/>
              </a:spcBef>
              <a:spcAft>
                <a:spcPts val="0"/>
              </a:spcAft>
              <a:buClr>
                <a:srgbClr val="000000"/>
              </a:buClr>
              <a:buFont typeface="Arial"/>
              <a:buNone/>
              <a:defRPr/>
            </a:lvl4pPr>
            <a:lvl5pPr marL="1828800" marR="0" lvl="4" indent="0" algn="l" rtl="0">
              <a:lnSpc>
                <a:spcPct val="100000"/>
              </a:lnSpc>
              <a:spcBef>
                <a:spcPts val="0"/>
              </a:spcBef>
              <a:spcAft>
                <a:spcPts val="0"/>
              </a:spcAft>
              <a:buClr>
                <a:srgbClr val="000000"/>
              </a:buClr>
              <a:buFont typeface="Arial"/>
              <a:buNone/>
              <a:defRPr/>
            </a:lvl5pPr>
            <a:lvl6pPr marL="2286000" marR="0" lvl="5" indent="0" algn="l" rtl="0">
              <a:lnSpc>
                <a:spcPct val="100000"/>
              </a:lnSpc>
              <a:spcBef>
                <a:spcPts val="0"/>
              </a:spcBef>
              <a:spcAft>
                <a:spcPts val="0"/>
              </a:spcAft>
              <a:buClr>
                <a:srgbClr val="000000"/>
              </a:buClr>
              <a:buFont typeface="Arial"/>
              <a:buNone/>
              <a:defRPr/>
            </a:lvl6pPr>
            <a:lvl7pPr marL="2743200" marR="0" lvl="6" indent="0" algn="l" rtl="0">
              <a:lnSpc>
                <a:spcPct val="100000"/>
              </a:lnSpc>
              <a:spcBef>
                <a:spcPts val="0"/>
              </a:spcBef>
              <a:spcAft>
                <a:spcPts val="0"/>
              </a:spcAft>
              <a:buClr>
                <a:srgbClr val="000000"/>
              </a:buClr>
              <a:buFont typeface="Arial"/>
              <a:buNone/>
              <a:defRPr/>
            </a:lvl7pPr>
            <a:lvl8pPr marL="3200400" marR="0" lvl="7" indent="0" algn="l" rtl="0">
              <a:lnSpc>
                <a:spcPct val="100000"/>
              </a:lnSpc>
              <a:spcBef>
                <a:spcPts val="0"/>
              </a:spcBef>
              <a:spcAft>
                <a:spcPts val="0"/>
              </a:spcAft>
              <a:buClr>
                <a:srgbClr val="000000"/>
              </a:buClr>
              <a:buFont typeface="Arial"/>
              <a:buNone/>
              <a:defRPr/>
            </a:lvl8pPr>
            <a:lvl9pPr marL="3657600" marR="0" lvl="8" indent="0" algn="l" rtl="0">
              <a:lnSpc>
                <a:spcPct val="100000"/>
              </a:lnSpc>
              <a:spcBef>
                <a:spcPts val="0"/>
              </a:spcBef>
              <a:spcAft>
                <a:spcPts val="0"/>
              </a:spcAft>
              <a:buClr>
                <a:srgbClr val="000000"/>
              </a:buClr>
              <a:buFont typeface="Arial"/>
              <a:buNone/>
              <a:defRPr/>
            </a:lvl9pPr>
          </a:lstStyle>
          <a:p>
            <a:endParaRPr/>
          </a:p>
        </p:txBody>
      </p:sp>
      <p:sp>
        <p:nvSpPr>
          <p:cNvPr id="19" name="Shape 19"/>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0000"/>
              </a:buClr>
              <a:buFont typeface="Arial"/>
              <a:buNone/>
              <a:defRPr/>
            </a:lvl1pPr>
            <a:lvl2pPr marL="457200" marR="0" lvl="1" indent="0" algn="l" rtl="0">
              <a:lnSpc>
                <a:spcPct val="100000"/>
              </a:lnSpc>
              <a:spcBef>
                <a:spcPts val="0"/>
              </a:spcBef>
              <a:spcAft>
                <a:spcPts val="0"/>
              </a:spcAft>
              <a:buClr>
                <a:srgbClr val="000000"/>
              </a:buClr>
              <a:buFont typeface="Arial"/>
              <a:buNone/>
              <a:defRPr/>
            </a:lvl2pPr>
            <a:lvl3pPr marL="914400" marR="0" lvl="2" indent="0" algn="l" rtl="0">
              <a:lnSpc>
                <a:spcPct val="100000"/>
              </a:lnSpc>
              <a:spcBef>
                <a:spcPts val="0"/>
              </a:spcBef>
              <a:spcAft>
                <a:spcPts val="0"/>
              </a:spcAft>
              <a:buClr>
                <a:srgbClr val="000000"/>
              </a:buClr>
              <a:buFont typeface="Arial"/>
              <a:buNone/>
              <a:defRPr/>
            </a:lvl3pPr>
            <a:lvl4pPr marL="1371600" marR="0" lvl="3" indent="0" algn="l" rtl="0">
              <a:lnSpc>
                <a:spcPct val="100000"/>
              </a:lnSpc>
              <a:spcBef>
                <a:spcPts val="0"/>
              </a:spcBef>
              <a:spcAft>
                <a:spcPts val="0"/>
              </a:spcAft>
              <a:buClr>
                <a:srgbClr val="000000"/>
              </a:buClr>
              <a:buFont typeface="Arial"/>
              <a:buNone/>
              <a:defRPr/>
            </a:lvl4pPr>
            <a:lvl5pPr marL="1828800" marR="0" lvl="4" indent="0" algn="l" rtl="0">
              <a:lnSpc>
                <a:spcPct val="100000"/>
              </a:lnSpc>
              <a:spcBef>
                <a:spcPts val="0"/>
              </a:spcBef>
              <a:spcAft>
                <a:spcPts val="0"/>
              </a:spcAft>
              <a:buClr>
                <a:srgbClr val="000000"/>
              </a:buClr>
              <a:buFont typeface="Arial"/>
              <a:buNone/>
              <a:defRPr/>
            </a:lvl5pPr>
            <a:lvl6pPr marL="2286000" marR="0" lvl="5" indent="0" algn="l" rtl="0">
              <a:lnSpc>
                <a:spcPct val="100000"/>
              </a:lnSpc>
              <a:spcBef>
                <a:spcPts val="0"/>
              </a:spcBef>
              <a:spcAft>
                <a:spcPts val="0"/>
              </a:spcAft>
              <a:buClr>
                <a:srgbClr val="000000"/>
              </a:buClr>
              <a:buFont typeface="Arial"/>
              <a:buNone/>
              <a:defRPr/>
            </a:lvl6pPr>
            <a:lvl7pPr marL="2743200" marR="0" lvl="6" indent="0" algn="l" rtl="0">
              <a:lnSpc>
                <a:spcPct val="100000"/>
              </a:lnSpc>
              <a:spcBef>
                <a:spcPts val="0"/>
              </a:spcBef>
              <a:spcAft>
                <a:spcPts val="0"/>
              </a:spcAft>
              <a:buClr>
                <a:srgbClr val="000000"/>
              </a:buClr>
              <a:buFont typeface="Arial"/>
              <a:buNone/>
              <a:defRPr/>
            </a:lvl7pPr>
            <a:lvl8pPr marL="3200400" marR="0" lvl="7" indent="0" algn="l" rtl="0">
              <a:lnSpc>
                <a:spcPct val="100000"/>
              </a:lnSpc>
              <a:spcBef>
                <a:spcPts val="0"/>
              </a:spcBef>
              <a:spcAft>
                <a:spcPts val="0"/>
              </a:spcAft>
              <a:buClr>
                <a:srgbClr val="000000"/>
              </a:buClr>
              <a:buFont typeface="Arial"/>
              <a:buNone/>
              <a:defRPr/>
            </a:lvl8pPr>
            <a:lvl9pPr marL="3657600" marR="0" lvl="8" indent="0" algn="l" rtl="0">
              <a:lnSpc>
                <a:spcPct val="100000"/>
              </a:lnSpc>
              <a:spcBef>
                <a:spcPts val="0"/>
              </a:spcBef>
              <a:spcAft>
                <a:spcPts val="0"/>
              </a:spcAft>
              <a:buClr>
                <a:srgbClr val="000000"/>
              </a:buClr>
              <a:buFont typeface="Arial"/>
              <a:buNone/>
              <a:defRPr/>
            </a:lvl9pPr>
          </a:lstStyle>
          <a:p>
            <a:endParaRPr/>
          </a:p>
        </p:txBody>
      </p:sp>
      <p:sp>
        <p:nvSpPr>
          <p:cNvPr id="20" name="Shape 20"/>
          <p:cNvSpPr txBox="1">
            <a:spLocks noGrp="1"/>
          </p:cNvSpPr>
          <p:nvPr>
            <p:ph type="sldNum" idx="12"/>
          </p:nvPr>
        </p:nvSpPr>
        <p:spPr>
          <a:xfrm>
            <a:off x="6553200" y="6356350"/>
            <a:ext cx="2133598" cy="3650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a:p>
          <a:p>
            <a:pPr marL="0" marR="0" lvl="1" indent="0" algn="l" rtl="0">
              <a:lnSpc>
                <a:spcPct val="100000"/>
              </a:lnSpc>
              <a:spcBef>
                <a:spcPts val="0"/>
              </a:spcBef>
              <a:spcAft>
                <a:spcPts val="0"/>
              </a:spcAft>
              <a:buClr>
                <a:srgbClr val="000000"/>
              </a:buClr>
              <a:buFont typeface="Arial"/>
              <a:buNone/>
            </a:pPr>
            <a:endParaRPr/>
          </a:p>
          <a:p>
            <a:pPr marL="0" marR="0" lvl="2" indent="0" algn="l" rtl="0">
              <a:lnSpc>
                <a:spcPct val="100000"/>
              </a:lnSpc>
              <a:spcBef>
                <a:spcPts val="0"/>
              </a:spcBef>
              <a:spcAft>
                <a:spcPts val="0"/>
              </a:spcAft>
              <a:buClr>
                <a:srgbClr val="000000"/>
              </a:buClr>
              <a:buFont typeface="Arial"/>
              <a:buNone/>
            </a:pPr>
            <a:endParaRPr/>
          </a:p>
          <a:p>
            <a:pPr marL="0" marR="0" lvl="3" indent="0" algn="l" rtl="0">
              <a:lnSpc>
                <a:spcPct val="100000"/>
              </a:lnSpc>
              <a:spcBef>
                <a:spcPts val="0"/>
              </a:spcBef>
              <a:spcAft>
                <a:spcPts val="0"/>
              </a:spcAft>
              <a:buClr>
                <a:srgbClr val="000000"/>
              </a:buClr>
              <a:buFont typeface="Arial"/>
              <a:buNone/>
            </a:pPr>
            <a:endParaRPr/>
          </a:p>
          <a:p>
            <a:pPr marL="0" marR="0" lvl="4" indent="0" algn="l" rtl="0">
              <a:lnSpc>
                <a:spcPct val="100000"/>
              </a:lnSpc>
              <a:spcBef>
                <a:spcPts val="0"/>
              </a:spcBef>
              <a:spcAft>
                <a:spcPts val="0"/>
              </a:spcAft>
              <a:buClr>
                <a:srgbClr val="000000"/>
              </a:buClr>
              <a:buFont typeface="Arial"/>
              <a:buNone/>
            </a:pPr>
            <a:endParaRPr/>
          </a:p>
          <a:p>
            <a:pPr marL="0" marR="0" lvl="5" indent="0" algn="l" rtl="0">
              <a:lnSpc>
                <a:spcPct val="100000"/>
              </a:lnSpc>
              <a:spcBef>
                <a:spcPts val="0"/>
              </a:spcBef>
              <a:spcAft>
                <a:spcPts val="0"/>
              </a:spcAft>
              <a:buClr>
                <a:srgbClr val="000000"/>
              </a:buClr>
              <a:buFont typeface="Arial"/>
              <a:buNone/>
            </a:pPr>
            <a:endParaRPr/>
          </a:p>
          <a:p>
            <a:pPr marL="0" marR="0" lvl="6" indent="0" algn="l" rtl="0">
              <a:lnSpc>
                <a:spcPct val="100000"/>
              </a:lnSpc>
              <a:spcBef>
                <a:spcPts val="0"/>
              </a:spcBef>
              <a:spcAft>
                <a:spcPts val="0"/>
              </a:spcAft>
              <a:buClr>
                <a:srgbClr val="000000"/>
              </a:buClr>
              <a:buFont typeface="Arial"/>
              <a:buNone/>
            </a:pPr>
            <a:endParaRPr/>
          </a:p>
          <a:p>
            <a:pPr marL="0" marR="0" lvl="7" indent="0" algn="l" rtl="0">
              <a:lnSpc>
                <a:spcPct val="100000"/>
              </a:lnSpc>
              <a:spcBef>
                <a:spcPts val="0"/>
              </a:spcBef>
              <a:spcAft>
                <a:spcPts val="0"/>
              </a:spcAft>
              <a:buClr>
                <a:srgbClr val="000000"/>
              </a:buClr>
              <a:buFont typeface="Arial"/>
              <a:buNone/>
            </a:pPr>
            <a:endParaRPr/>
          </a:p>
          <a:p>
            <a:pPr marL="0" marR="0" lvl="8" indent="0" algn="l" rtl="0">
              <a:lnSpc>
                <a:spcPct val="100000"/>
              </a:lnSpc>
              <a:spcBef>
                <a:spcPts val="0"/>
              </a:spcBef>
              <a:spcAft>
                <a:spcPts val="0"/>
              </a:spcAft>
              <a:buClr>
                <a:srgbClr val="000000"/>
              </a:buClr>
              <a:buFont typeface="Arial"/>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4"/>
        <p:cNvGrpSpPr/>
        <p:nvPr/>
      </p:nvGrpSpPr>
      <p:grpSpPr>
        <a:xfrm>
          <a:off x="0" y="0"/>
          <a:ext cx="0" cy="0"/>
          <a:chOff x="0" y="0"/>
          <a:chExt cx="0" cy="0"/>
        </a:xfrm>
      </p:grpSpPr>
      <p:sp>
        <p:nvSpPr>
          <p:cNvPr id="25" name="Shape 25"/>
          <p:cNvSpPr/>
          <p:nvPr/>
        </p:nvSpPr>
        <p:spPr>
          <a:xfrm>
            <a:off x="0" y="0"/>
            <a:ext cx="9144000" cy="4691100"/>
          </a:xfrm>
          <a:prstGeom prst="rect">
            <a:avLst/>
          </a:prstGeom>
          <a:solidFill>
            <a:schemeClr val="dk2"/>
          </a:solidFill>
          <a:ln>
            <a:noFill/>
          </a:ln>
        </p:spPr>
        <p:txBody>
          <a:bodyPr lIns="91425" tIns="45700" rIns="91425" bIns="45700" anchor="ctr" anchorCtr="0">
            <a:noAutofit/>
          </a:bodyPr>
          <a:lstStyle/>
          <a:p>
            <a:pPr lvl="0">
              <a:spcBef>
                <a:spcPts val="0"/>
              </a:spcBef>
              <a:buNone/>
            </a:pPr>
            <a:endParaRPr/>
          </a:p>
        </p:txBody>
      </p:sp>
      <p:cxnSp>
        <p:nvCxnSpPr>
          <p:cNvPr id="26" name="Shape 26"/>
          <p:cNvCxnSpPr/>
          <p:nvPr/>
        </p:nvCxnSpPr>
        <p:spPr>
          <a:xfrm>
            <a:off x="0" y="4662139"/>
            <a:ext cx="9144000" cy="0"/>
          </a:xfrm>
          <a:prstGeom prst="straightConnector1">
            <a:avLst/>
          </a:prstGeom>
          <a:noFill/>
          <a:ln w="57150" cap="flat" cmpd="sng">
            <a:solidFill>
              <a:srgbClr val="000000">
                <a:alpha val="14900"/>
              </a:srgbClr>
            </a:solidFill>
            <a:prstDash val="solid"/>
            <a:round/>
            <a:headEnd type="none" w="med" len="med"/>
            <a:tailEnd type="none" w="med" len="med"/>
          </a:ln>
        </p:spPr>
      </p:cxnSp>
      <p:sp>
        <p:nvSpPr>
          <p:cNvPr id="27" name="Shape 27"/>
          <p:cNvSpPr txBox="1">
            <a:spLocks noGrp="1"/>
          </p:cNvSpPr>
          <p:nvPr>
            <p:ph type="ctrTitle"/>
          </p:nvPr>
        </p:nvSpPr>
        <p:spPr>
          <a:xfrm>
            <a:off x="685800" y="2490375"/>
            <a:ext cx="7772400" cy="2198400"/>
          </a:xfrm>
          <a:prstGeom prst="rect">
            <a:avLst/>
          </a:prstGeom>
        </p:spPr>
        <p:txBody>
          <a:bodyPr lIns="91425" tIns="91425" rIns="91425" bIns="91425" anchor="b" anchorCtr="0"/>
          <a:lstStyle>
            <a:lvl1pPr lvl="0" rtl="0">
              <a:spcBef>
                <a:spcPts val="0"/>
              </a:spcBef>
              <a:buSzPct val="100000"/>
              <a:defRPr sz="7200"/>
            </a:lvl1pPr>
            <a:lvl2pPr lvl="1" rtl="0">
              <a:spcBef>
                <a:spcPts val="0"/>
              </a:spcBef>
              <a:buSzPct val="100000"/>
              <a:defRPr sz="7200"/>
            </a:lvl2pPr>
            <a:lvl3pPr lvl="2" rtl="0">
              <a:spcBef>
                <a:spcPts val="0"/>
              </a:spcBef>
              <a:buSzPct val="100000"/>
              <a:defRPr sz="7200"/>
            </a:lvl3pPr>
            <a:lvl4pPr lvl="3" rtl="0">
              <a:spcBef>
                <a:spcPts val="0"/>
              </a:spcBef>
              <a:buSzPct val="100000"/>
              <a:defRPr sz="7200"/>
            </a:lvl4pPr>
            <a:lvl5pPr lvl="4" rtl="0">
              <a:spcBef>
                <a:spcPts val="0"/>
              </a:spcBef>
              <a:buSzPct val="100000"/>
              <a:defRPr sz="7200"/>
            </a:lvl5pPr>
            <a:lvl6pPr lvl="5" rtl="0">
              <a:spcBef>
                <a:spcPts val="0"/>
              </a:spcBef>
              <a:buSzPct val="100000"/>
              <a:defRPr sz="7200"/>
            </a:lvl6pPr>
            <a:lvl7pPr lvl="6" rtl="0">
              <a:spcBef>
                <a:spcPts val="0"/>
              </a:spcBef>
              <a:buSzPct val="100000"/>
              <a:defRPr sz="7200"/>
            </a:lvl7pPr>
            <a:lvl8pPr lvl="7" rtl="0">
              <a:spcBef>
                <a:spcPts val="0"/>
              </a:spcBef>
              <a:buSzPct val="100000"/>
              <a:defRPr sz="7200"/>
            </a:lvl8pPr>
            <a:lvl9pPr lvl="8" rtl="0">
              <a:spcBef>
                <a:spcPts val="0"/>
              </a:spcBef>
              <a:buSzPct val="100000"/>
              <a:defRPr sz="7200"/>
            </a:lvl9pPr>
          </a:lstStyle>
          <a:p>
            <a:endParaRPr/>
          </a:p>
        </p:txBody>
      </p:sp>
      <p:sp>
        <p:nvSpPr>
          <p:cNvPr id="28" name="Shape 28"/>
          <p:cNvSpPr txBox="1">
            <a:spLocks noGrp="1"/>
          </p:cNvSpPr>
          <p:nvPr>
            <p:ph type="subTitle" idx="1"/>
          </p:nvPr>
        </p:nvSpPr>
        <p:spPr>
          <a:xfrm>
            <a:off x="685800" y="4836035"/>
            <a:ext cx="7772400" cy="1032300"/>
          </a:xfrm>
          <a:prstGeom prst="rect">
            <a:avLst/>
          </a:prstGeom>
        </p:spPr>
        <p:txBody>
          <a:bodyPr lIns="91425" tIns="91425" rIns="91425" bIns="91425" anchor="t" anchorCtr="0"/>
          <a:lstStyle>
            <a:lvl1pPr lvl="0" rtl="0">
              <a:spcBef>
                <a:spcPts val="0"/>
              </a:spcBef>
              <a:buClr>
                <a:schemeClr val="dk2"/>
              </a:buClr>
              <a:buNone/>
              <a:defRPr>
                <a:solidFill>
                  <a:schemeClr val="dk2"/>
                </a:solidFill>
              </a:defRPr>
            </a:lvl1pPr>
            <a:lvl2pPr lvl="1" rtl="0">
              <a:spcBef>
                <a:spcPts val="0"/>
              </a:spcBef>
              <a:buClr>
                <a:schemeClr val="dk2"/>
              </a:buClr>
              <a:buSzPct val="100000"/>
              <a:buNone/>
              <a:defRPr sz="3000">
                <a:solidFill>
                  <a:schemeClr val="dk2"/>
                </a:solidFill>
              </a:defRPr>
            </a:lvl2pPr>
            <a:lvl3pPr lvl="2" rtl="0">
              <a:spcBef>
                <a:spcPts val="0"/>
              </a:spcBef>
              <a:buClr>
                <a:schemeClr val="dk2"/>
              </a:buClr>
              <a:buSzPct val="100000"/>
              <a:buNone/>
              <a:defRPr sz="3000">
                <a:solidFill>
                  <a:schemeClr val="dk2"/>
                </a:solidFill>
              </a:defRPr>
            </a:lvl3pPr>
            <a:lvl4pPr lvl="3" rtl="0">
              <a:spcBef>
                <a:spcPts val="0"/>
              </a:spcBef>
              <a:buClr>
                <a:schemeClr val="dk2"/>
              </a:buClr>
              <a:buSzPct val="100000"/>
              <a:buNone/>
              <a:defRPr sz="3000">
                <a:solidFill>
                  <a:schemeClr val="dk2"/>
                </a:solidFill>
              </a:defRPr>
            </a:lvl4pPr>
            <a:lvl5pPr lvl="4" rtl="0">
              <a:spcBef>
                <a:spcPts val="0"/>
              </a:spcBef>
              <a:buClr>
                <a:schemeClr val="dk2"/>
              </a:buClr>
              <a:buSzPct val="100000"/>
              <a:buNone/>
              <a:defRPr sz="3000">
                <a:solidFill>
                  <a:schemeClr val="dk2"/>
                </a:solidFill>
              </a:defRPr>
            </a:lvl5pPr>
            <a:lvl6pPr lvl="5" rtl="0">
              <a:spcBef>
                <a:spcPts val="0"/>
              </a:spcBef>
              <a:buClr>
                <a:schemeClr val="dk2"/>
              </a:buClr>
              <a:buSzPct val="100000"/>
              <a:buNone/>
              <a:defRPr sz="3000">
                <a:solidFill>
                  <a:schemeClr val="dk2"/>
                </a:solidFill>
              </a:defRPr>
            </a:lvl6pPr>
            <a:lvl7pPr lvl="6" rtl="0">
              <a:spcBef>
                <a:spcPts val="0"/>
              </a:spcBef>
              <a:buClr>
                <a:schemeClr val="dk2"/>
              </a:buClr>
              <a:buSzPct val="100000"/>
              <a:buNone/>
              <a:defRPr sz="3000">
                <a:solidFill>
                  <a:schemeClr val="dk2"/>
                </a:solidFill>
              </a:defRPr>
            </a:lvl7pPr>
            <a:lvl8pPr lvl="7" rtl="0">
              <a:spcBef>
                <a:spcPts val="0"/>
              </a:spcBef>
              <a:buClr>
                <a:schemeClr val="dk2"/>
              </a:buClr>
              <a:buSzPct val="100000"/>
              <a:buNone/>
              <a:defRPr sz="3000">
                <a:solidFill>
                  <a:schemeClr val="dk2"/>
                </a:solidFill>
              </a:defRPr>
            </a:lvl8pPr>
            <a:lvl9pPr lvl="8" rtl="0">
              <a:spcBef>
                <a:spcPts val="0"/>
              </a:spcBef>
              <a:buClr>
                <a:schemeClr val="dk2"/>
              </a:buClr>
              <a:buSzPct val="100000"/>
              <a:buNone/>
              <a:defRPr sz="3000">
                <a:solidFill>
                  <a:schemeClr val="dk2"/>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9"/>
        <p:cNvGrpSpPr/>
        <p:nvPr/>
      </p:nvGrpSpPr>
      <p:grpSpPr>
        <a:xfrm>
          <a:off x="0" y="0"/>
          <a:ext cx="0" cy="0"/>
          <a:chOff x="0" y="0"/>
          <a:chExt cx="0" cy="0"/>
        </a:xfrm>
      </p:grpSpPr>
      <p:sp>
        <p:nvSpPr>
          <p:cNvPr id="30" name="Shape 30"/>
          <p:cNvSpPr/>
          <p:nvPr/>
        </p:nvSpPr>
        <p:spPr>
          <a:xfrm>
            <a:off x="0" y="0"/>
            <a:ext cx="9144000" cy="1533300"/>
          </a:xfrm>
          <a:prstGeom prst="rect">
            <a:avLst/>
          </a:prstGeom>
          <a:solidFill>
            <a:srgbClr val="2388DB"/>
          </a:solidFill>
          <a:ln>
            <a:noFill/>
          </a:ln>
        </p:spPr>
        <p:txBody>
          <a:bodyPr lIns="91425" tIns="45700" rIns="91425" bIns="45700" anchor="ctr" anchorCtr="0">
            <a:noAutofit/>
          </a:bodyPr>
          <a:lstStyle/>
          <a:p>
            <a:pPr lvl="0">
              <a:spcBef>
                <a:spcPts val="0"/>
              </a:spcBef>
              <a:buNone/>
            </a:pPr>
            <a:endParaRPr/>
          </a:p>
        </p:txBody>
      </p:sp>
      <p:cxnSp>
        <p:nvCxnSpPr>
          <p:cNvPr id="31" name="Shape 31"/>
          <p:cNvCxnSpPr/>
          <p:nvPr/>
        </p:nvCxnSpPr>
        <p:spPr>
          <a:xfrm>
            <a:off x="0" y="1503833"/>
            <a:ext cx="9144000" cy="0"/>
          </a:xfrm>
          <a:prstGeom prst="straightConnector1">
            <a:avLst/>
          </a:prstGeom>
          <a:noFill/>
          <a:ln w="57150" cap="flat" cmpd="sng">
            <a:solidFill>
              <a:srgbClr val="000000">
                <a:alpha val="14900"/>
              </a:srgbClr>
            </a:solidFill>
            <a:prstDash val="solid"/>
            <a:round/>
            <a:headEnd type="none" w="med" len="med"/>
            <a:tailEnd type="none" w="med" len="med"/>
          </a:ln>
        </p:spPr>
      </p:cxnSp>
      <p:sp>
        <p:nvSpPr>
          <p:cNvPr id="32" name="Shape 32"/>
          <p:cNvSpPr txBox="1">
            <a:spLocks noGrp="1"/>
          </p:cNvSpPr>
          <p:nvPr>
            <p:ph type="title"/>
          </p:nvPr>
        </p:nvSpPr>
        <p:spPr>
          <a:xfrm>
            <a:off x="457200" y="274637"/>
            <a:ext cx="8229600" cy="1143300"/>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3" name="Shape 33"/>
          <p:cNvSpPr txBox="1">
            <a:spLocks noGrp="1"/>
          </p:cNvSpPr>
          <p:nvPr>
            <p:ph type="body" idx="1"/>
          </p:nvPr>
        </p:nvSpPr>
        <p:spPr>
          <a:xfrm>
            <a:off x="457200" y="1600200"/>
            <a:ext cx="8229600" cy="4967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4"/>
        <p:cNvGrpSpPr/>
        <p:nvPr/>
      </p:nvGrpSpPr>
      <p:grpSpPr>
        <a:xfrm>
          <a:off x="0" y="0"/>
          <a:ext cx="0" cy="0"/>
          <a:chOff x="0" y="0"/>
          <a:chExt cx="0" cy="0"/>
        </a:xfrm>
      </p:grpSpPr>
      <p:sp>
        <p:nvSpPr>
          <p:cNvPr id="35" name="Shape 35"/>
          <p:cNvSpPr/>
          <p:nvPr/>
        </p:nvSpPr>
        <p:spPr>
          <a:xfrm>
            <a:off x="0" y="0"/>
            <a:ext cx="9144000" cy="1533300"/>
          </a:xfrm>
          <a:prstGeom prst="rect">
            <a:avLst/>
          </a:prstGeom>
          <a:solidFill>
            <a:schemeClr val="dk2"/>
          </a:solidFill>
          <a:ln>
            <a:noFill/>
          </a:ln>
        </p:spPr>
        <p:txBody>
          <a:bodyPr lIns="91425" tIns="45700" rIns="91425" bIns="45700" anchor="ctr" anchorCtr="0">
            <a:noAutofit/>
          </a:bodyPr>
          <a:lstStyle/>
          <a:p>
            <a:pPr lvl="0">
              <a:spcBef>
                <a:spcPts val="0"/>
              </a:spcBef>
              <a:buNone/>
            </a:pPr>
            <a:endParaRPr/>
          </a:p>
        </p:txBody>
      </p:sp>
      <p:cxnSp>
        <p:nvCxnSpPr>
          <p:cNvPr id="36" name="Shape 36"/>
          <p:cNvCxnSpPr/>
          <p:nvPr/>
        </p:nvCxnSpPr>
        <p:spPr>
          <a:xfrm>
            <a:off x="0" y="1503833"/>
            <a:ext cx="9144000" cy="0"/>
          </a:xfrm>
          <a:prstGeom prst="straightConnector1">
            <a:avLst/>
          </a:prstGeom>
          <a:noFill/>
          <a:ln w="57150" cap="flat" cmpd="sng">
            <a:solidFill>
              <a:srgbClr val="000000">
                <a:alpha val="14900"/>
              </a:srgbClr>
            </a:solidFill>
            <a:prstDash val="solid"/>
            <a:round/>
            <a:headEnd type="none" w="med" len="med"/>
            <a:tailEnd type="none" w="med" len="med"/>
          </a:ln>
        </p:spPr>
      </p:cxnSp>
      <p:sp>
        <p:nvSpPr>
          <p:cNvPr id="37" name="Shape 37"/>
          <p:cNvSpPr txBox="1">
            <a:spLocks noGrp="1"/>
          </p:cNvSpPr>
          <p:nvPr>
            <p:ph type="title"/>
          </p:nvPr>
        </p:nvSpPr>
        <p:spPr>
          <a:xfrm>
            <a:off x="457200" y="274637"/>
            <a:ext cx="8229600" cy="1143300"/>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8" name="Shape 38"/>
          <p:cNvSpPr txBox="1">
            <a:spLocks noGrp="1"/>
          </p:cNvSpPr>
          <p:nvPr>
            <p:ph type="body" idx="1"/>
          </p:nvPr>
        </p:nvSpPr>
        <p:spPr>
          <a:xfrm>
            <a:off x="457200" y="1600200"/>
            <a:ext cx="3994500" cy="4967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9" name="Shape 39"/>
          <p:cNvSpPr txBox="1">
            <a:spLocks noGrp="1"/>
          </p:cNvSpPr>
          <p:nvPr>
            <p:ph type="body" idx="2"/>
          </p:nvPr>
        </p:nvSpPr>
        <p:spPr>
          <a:xfrm>
            <a:off x="4692273" y="1600200"/>
            <a:ext cx="3994500" cy="4967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0"/>
        <p:cNvGrpSpPr/>
        <p:nvPr/>
      </p:nvGrpSpPr>
      <p:grpSpPr>
        <a:xfrm>
          <a:off x="0" y="0"/>
          <a:ext cx="0" cy="0"/>
          <a:chOff x="0" y="0"/>
          <a:chExt cx="0" cy="0"/>
        </a:xfrm>
      </p:grpSpPr>
      <p:sp>
        <p:nvSpPr>
          <p:cNvPr id="41" name="Shape 41"/>
          <p:cNvSpPr/>
          <p:nvPr/>
        </p:nvSpPr>
        <p:spPr>
          <a:xfrm>
            <a:off x="0" y="0"/>
            <a:ext cx="9144000" cy="1533300"/>
          </a:xfrm>
          <a:prstGeom prst="rect">
            <a:avLst/>
          </a:prstGeom>
          <a:solidFill>
            <a:srgbClr val="2388DB"/>
          </a:solidFill>
          <a:ln>
            <a:noFill/>
          </a:ln>
        </p:spPr>
        <p:txBody>
          <a:bodyPr lIns="91425" tIns="45700" rIns="91425" bIns="45700" anchor="ctr" anchorCtr="0">
            <a:noAutofit/>
          </a:bodyPr>
          <a:lstStyle/>
          <a:p>
            <a:pPr lvl="0">
              <a:spcBef>
                <a:spcPts val="0"/>
              </a:spcBef>
              <a:buNone/>
            </a:pPr>
            <a:endParaRPr/>
          </a:p>
        </p:txBody>
      </p:sp>
      <p:cxnSp>
        <p:nvCxnSpPr>
          <p:cNvPr id="42" name="Shape 42"/>
          <p:cNvCxnSpPr/>
          <p:nvPr/>
        </p:nvCxnSpPr>
        <p:spPr>
          <a:xfrm>
            <a:off x="0" y="1503833"/>
            <a:ext cx="9144000" cy="0"/>
          </a:xfrm>
          <a:prstGeom prst="straightConnector1">
            <a:avLst/>
          </a:prstGeom>
          <a:noFill/>
          <a:ln w="57150" cap="flat" cmpd="sng">
            <a:solidFill>
              <a:srgbClr val="000000">
                <a:alpha val="14900"/>
              </a:srgbClr>
            </a:solidFill>
            <a:prstDash val="solid"/>
            <a:round/>
            <a:headEnd type="none" w="med" len="med"/>
            <a:tailEnd type="none" w="med" len="med"/>
          </a:ln>
        </p:spPr>
      </p:cxnSp>
      <p:sp>
        <p:nvSpPr>
          <p:cNvPr id="43" name="Shape 43"/>
          <p:cNvSpPr txBox="1">
            <a:spLocks noGrp="1"/>
          </p:cNvSpPr>
          <p:nvPr>
            <p:ph type="title"/>
          </p:nvPr>
        </p:nvSpPr>
        <p:spPr>
          <a:xfrm>
            <a:off x="457200" y="274637"/>
            <a:ext cx="8229600" cy="1143300"/>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aption">
    <p:spTree>
      <p:nvGrpSpPr>
        <p:cNvPr id="1" name="Shape 44"/>
        <p:cNvGrpSpPr/>
        <p:nvPr/>
      </p:nvGrpSpPr>
      <p:grpSpPr>
        <a:xfrm>
          <a:off x="0" y="0"/>
          <a:ext cx="0" cy="0"/>
          <a:chOff x="0" y="0"/>
          <a:chExt cx="0" cy="0"/>
        </a:xfrm>
      </p:grpSpPr>
      <p:sp>
        <p:nvSpPr>
          <p:cNvPr id="45" name="Shape 45"/>
          <p:cNvSpPr txBox="1">
            <a:spLocks noGrp="1"/>
          </p:cNvSpPr>
          <p:nvPr>
            <p:ph type="body" idx="1"/>
          </p:nvPr>
        </p:nvSpPr>
        <p:spPr>
          <a:xfrm>
            <a:off x="457200" y="5875079"/>
            <a:ext cx="8229600" cy="692700"/>
          </a:xfrm>
          <a:prstGeom prst="rect">
            <a:avLst/>
          </a:prstGeom>
        </p:spPr>
        <p:txBody>
          <a:bodyPr lIns="91425" tIns="91425" rIns="91425" bIns="91425" anchor="t" anchorCtr="0"/>
          <a:lstStyle>
            <a:lvl1pPr lvl="0" rtl="0">
              <a:spcBef>
                <a:spcPts val="0"/>
              </a:spcBef>
              <a:buClr>
                <a:schemeClr val="dk2"/>
              </a:buClr>
              <a:buSzPct val="100000"/>
              <a:buNone/>
              <a:defRPr sz="1800">
                <a:solidFill>
                  <a:schemeClr val="dk2"/>
                </a:solidFill>
              </a:defRPr>
            </a:lvl1pPr>
          </a:lstStyle>
          <a:p>
            <a:endParaRPr/>
          </a:p>
        </p:txBody>
      </p:sp>
      <p:sp>
        <p:nvSpPr>
          <p:cNvPr id="46" name="Shape 46"/>
          <p:cNvSpPr/>
          <p:nvPr/>
        </p:nvSpPr>
        <p:spPr>
          <a:xfrm>
            <a:off x="4273" y="0"/>
            <a:ext cx="9144000" cy="5875200"/>
          </a:xfrm>
          <a:prstGeom prst="rect">
            <a:avLst/>
          </a:prstGeom>
          <a:solidFill>
            <a:srgbClr val="2388DB"/>
          </a:solidFill>
          <a:ln>
            <a:noFill/>
          </a:ln>
        </p:spPr>
        <p:txBody>
          <a:bodyPr lIns="91425" tIns="45700" rIns="91425" bIns="45700" anchor="ctr" anchorCtr="0">
            <a:noAutofit/>
          </a:bodyPr>
          <a:lstStyle/>
          <a:p>
            <a:pPr lvl="0">
              <a:spcBef>
                <a:spcPts val="0"/>
              </a:spcBef>
              <a:buNone/>
            </a:pPr>
            <a:endParaRPr/>
          </a:p>
        </p:txBody>
      </p:sp>
      <p:cxnSp>
        <p:nvCxnSpPr>
          <p:cNvPr id="47" name="Shape 47"/>
          <p:cNvCxnSpPr/>
          <p:nvPr/>
        </p:nvCxnSpPr>
        <p:spPr>
          <a:xfrm>
            <a:off x="0" y="5845828"/>
            <a:ext cx="9144000" cy="0"/>
          </a:xfrm>
          <a:prstGeom prst="straightConnector1">
            <a:avLst/>
          </a:prstGeom>
          <a:noFill/>
          <a:ln w="57150" cap="flat" cmpd="sng">
            <a:solidFill>
              <a:srgbClr val="000000">
                <a:alpha val="14900"/>
              </a:srgbClr>
            </a:solidFill>
            <a:prstDash val="solid"/>
            <a:round/>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bg>
      <p:bgPr>
        <a:solidFill>
          <a:schemeClr val="dk2"/>
        </a:solidFill>
        <a:effectLst/>
      </p:bgPr>
    </p:bg>
    <p:spTree>
      <p:nvGrpSpPr>
        <p:cNvPr id="1" name="Shape 4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a:lvl1pPr>
            <a:lvl2pPr marL="0" marR="0" lvl="1" indent="0" algn="l" rtl="0">
              <a:lnSpc>
                <a:spcPct val="100000"/>
              </a:lnSpc>
              <a:spcBef>
                <a:spcPts val="0"/>
              </a:spcBef>
              <a:spcAft>
                <a:spcPts val="0"/>
              </a:spcAft>
              <a:buClr>
                <a:srgbClr val="000000"/>
              </a:buClr>
              <a:buFont typeface="Arial"/>
              <a:buNone/>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11" name="Shape 11"/>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marR="0" lvl="0" indent="-50800" algn="l" rtl="0">
              <a:lnSpc>
                <a:spcPct val="100000"/>
              </a:lnSpc>
              <a:spcBef>
                <a:spcPts val="640"/>
              </a:spcBef>
              <a:spcAft>
                <a:spcPts val="0"/>
              </a:spcAft>
              <a:buClr>
                <a:schemeClr val="dk1"/>
              </a:buClr>
              <a:buFont typeface="Calibri"/>
              <a:buChar char="�"/>
              <a:defRPr/>
            </a:lvl1pPr>
            <a:lvl2pPr marL="742950" marR="0" lvl="1" indent="-19050" algn="l" rtl="0">
              <a:lnSpc>
                <a:spcPct val="100000"/>
              </a:lnSpc>
              <a:spcBef>
                <a:spcPts val="560"/>
              </a:spcBef>
              <a:spcAft>
                <a:spcPts val="0"/>
              </a:spcAft>
              <a:buClr>
                <a:schemeClr val="dk1"/>
              </a:buClr>
              <a:buFont typeface="Calibri"/>
              <a:buChar char="�"/>
              <a:defRPr/>
            </a:lvl2pPr>
            <a:lvl3pPr marL="1143000" marR="0" lvl="2" indent="12700" algn="l" rtl="0">
              <a:lnSpc>
                <a:spcPct val="100000"/>
              </a:lnSpc>
              <a:spcBef>
                <a:spcPts val="480"/>
              </a:spcBef>
              <a:spcAft>
                <a:spcPts val="0"/>
              </a:spcAft>
              <a:buClr>
                <a:schemeClr val="dk1"/>
              </a:buClr>
              <a:buFont typeface="Calibri"/>
              <a:buChar char="�"/>
              <a:defRPr/>
            </a:lvl3pPr>
            <a:lvl4pPr marL="1600200" marR="0" lvl="3" indent="-12700" algn="l" rtl="0">
              <a:lnSpc>
                <a:spcPct val="100000"/>
              </a:lnSpc>
              <a:spcBef>
                <a:spcPts val="400"/>
              </a:spcBef>
              <a:spcAft>
                <a:spcPts val="0"/>
              </a:spcAft>
              <a:buClr>
                <a:schemeClr val="dk1"/>
              </a:buClr>
              <a:buFont typeface="Calibri"/>
              <a:buChar char="�"/>
              <a:defRPr/>
            </a:lvl4pPr>
            <a:lvl5pPr marL="2057400" marR="0" lvl="4" indent="-12700" algn="l" rtl="0">
              <a:lnSpc>
                <a:spcPct val="100000"/>
              </a:lnSpc>
              <a:spcBef>
                <a:spcPts val="400"/>
              </a:spcBef>
              <a:spcAft>
                <a:spcPts val="0"/>
              </a:spcAft>
              <a:buClr>
                <a:schemeClr val="dk1"/>
              </a:buClr>
              <a:buFont typeface="Calibri"/>
              <a:buChar char="�"/>
              <a:defRPr/>
            </a:lvl5pPr>
            <a:lvl6pPr marL="2514600" marR="0" lvl="5" indent="-12700" algn="l" rtl="0">
              <a:lnSpc>
                <a:spcPct val="100000"/>
              </a:lnSpc>
              <a:spcBef>
                <a:spcPts val="400"/>
              </a:spcBef>
              <a:spcAft>
                <a:spcPts val="0"/>
              </a:spcAft>
              <a:buClr>
                <a:schemeClr val="dk1"/>
              </a:buClr>
              <a:buFont typeface="Calibri"/>
              <a:buChar char="�"/>
              <a:defRPr/>
            </a:lvl6pPr>
            <a:lvl7pPr marL="2971800" marR="0" lvl="6" indent="-12700" algn="l" rtl="0">
              <a:lnSpc>
                <a:spcPct val="100000"/>
              </a:lnSpc>
              <a:spcBef>
                <a:spcPts val="400"/>
              </a:spcBef>
              <a:spcAft>
                <a:spcPts val="0"/>
              </a:spcAft>
              <a:buClr>
                <a:schemeClr val="dk1"/>
              </a:buClr>
              <a:buFont typeface="Calibri"/>
              <a:buChar char="�"/>
              <a:defRPr/>
            </a:lvl7pPr>
            <a:lvl8pPr marL="3429000" marR="0" lvl="7" indent="-12700" algn="l" rtl="0">
              <a:lnSpc>
                <a:spcPct val="100000"/>
              </a:lnSpc>
              <a:spcBef>
                <a:spcPts val="400"/>
              </a:spcBef>
              <a:spcAft>
                <a:spcPts val="0"/>
              </a:spcAft>
              <a:buClr>
                <a:schemeClr val="dk1"/>
              </a:buClr>
              <a:buFont typeface="Calibri"/>
              <a:buChar char="�"/>
              <a:defRPr/>
            </a:lvl8pPr>
            <a:lvl9pPr marL="3886200" marR="0" lvl="8" indent="-12700" algn="l" rtl="0">
              <a:lnSpc>
                <a:spcPct val="100000"/>
              </a:lnSpc>
              <a:spcBef>
                <a:spcPts val="400"/>
              </a:spcBef>
              <a:spcAft>
                <a:spcPts val="0"/>
              </a:spcAft>
              <a:buClr>
                <a:schemeClr val="dk1"/>
              </a:buClr>
              <a:buFont typeface="Calibri"/>
              <a:buChar char="�"/>
              <a:defRPr/>
            </a:lvl9pPr>
          </a:lstStyle>
          <a:p>
            <a:endParaRPr/>
          </a:p>
        </p:txBody>
      </p:sp>
      <p:sp>
        <p:nvSpPr>
          <p:cNvPr id="12" name="Shape 12"/>
          <p:cNvSpPr txBox="1">
            <a:spLocks noGrp="1"/>
          </p:cNvSpPr>
          <p:nvPr>
            <p:ph type="dt" idx="10"/>
          </p:nvPr>
        </p:nvSpPr>
        <p:spPr>
          <a:xfrm>
            <a:off x="457200" y="6356350"/>
            <a:ext cx="2133598"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a:lvl1pPr>
            <a:lvl2pPr marL="457200" marR="0" lvl="1" indent="0" algn="l" rtl="0">
              <a:lnSpc>
                <a:spcPct val="100000"/>
              </a:lnSpc>
              <a:spcBef>
                <a:spcPts val="0"/>
              </a:spcBef>
              <a:spcAft>
                <a:spcPts val="0"/>
              </a:spcAft>
              <a:buClr>
                <a:srgbClr val="000000"/>
              </a:buClr>
              <a:buFont typeface="Arial"/>
              <a:buNone/>
              <a:defRPr/>
            </a:lvl2pPr>
            <a:lvl3pPr marL="914400" marR="0" lvl="2" indent="0" algn="l" rtl="0">
              <a:lnSpc>
                <a:spcPct val="100000"/>
              </a:lnSpc>
              <a:spcBef>
                <a:spcPts val="0"/>
              </a:spcBef>
              <a:spcAft>
                <a:spcPts val="0"/>
              </a:spcAft>
              <a:buClr>
                <a:srgbClr val="000000"/>
              </a:buClr>
              <a:buFont typeface="Arial"/>
              <a:buNone/>
              <a:defRPr/>
            </a:lvl3pPr>
            <a:lvl4pPr marL="1371600" marR="0" lvl="3" indent="0" algn="l" rtl="0">
              <a:lnSpc>
                <a:spcPct val="100000"/>
              </a:lnSpc>
              <a:spcBef>
                <a:spcPts val="0"/>
              </a:spcBef>
              <a:spcAft>
                <a:spcPts val="0"/>
              </a:spcAft>
              <a:buClr>
                <a:srgbClr val="000000"/>
              </a:buClr>
              <a:buFont typeface="Arial"/>
              <a:buNone/>
              <a:defRPr/>
            </a:lvl4pPr>
            <a:lvl5pPr marL="1828800" marR="0" lvl="4" indent="0" algn="l" rtl="0">
              <a:lnSpc>
                <a:spcPct val="100000"/>
              </a:lnSpc>
              <a:spcBef>
                <a:spcPts val="0"/>
              </a:spcBef>
              <a:spcAft>
                <a:spcPts val="0"/>
              </a:spcAft>
              <a:buClr>
                <a:srgbClr val="000000"/>
              </a:buClr>
              <a:buFont typeface="Arial"/>
              <a:buNone/>
              <a:defRPr/>
            </a:lvl5pPr>
            <a:lvl6pPr marL="2286000" marR="0" lvl="5" indent="0" algn="l" rtl="0">
              <a:lnSpc>
                <a:spcPct val="100000"/>
              </a:lnSpc>
              <a:spcBef>
                <a:spcPts val="0"/>
              </a:spcBef>
              <a:spcAft>
                <a:spcPts val="0"/>
              </a:spcAft>
              <a:buClr>
                <a:srgbClr val="000000"/>
              </a:buClr>
              <a:buFont typeface="Arial"/>
              <a:buNone/>
              <a:defRPr/>
            </a:lvl6pPr>
            <a:lvl7pPr marL="2743200" marR="0" lvl="6" indent="0" algn="l" rtl="0">
              <a:lnSpc>
                <a:spcPct val="100000"/>
              </a:lnSpc>
              <a:spcBef>
                <a:spcPts val="0"/>
              </a:spcBef>
              <a:spcAft>
                <a:spcPts val="0"/>
              </a:spcAft>
              <a:buClr>
                <a:srgbClr val="000000"/>
              </a:buClr>
              <a:buFont typeface="Arial"/>
              <a:buNone/>
              <a:defRPr/>
            </a:lvl7pPr>
            <a:lvl8pPr marL="3200400" marR="0" lvl="7" indent="0" algn="l" rtl="0">
              <a:lnSpc>
                <a:spcPct val="100000"/>
              </a:lnSpc>
              <a:spcBef>
                <a:spcPts val="0"/>
              </a:spcBef>
              <a:spcAft>
                <a:spcPts val="0"/>
              </a:spcAft>
              <a:buClr>
                <a:srgbClr val="000000"/>
              </a:buClr>
              <a:buFont typeface="Arial"/>
              <a:buNone/>
              <a:defRPr/>
            </a:lvl8pPr>
            <a:lvl9pPr marL="3657600" marR="0" lvl="8" indent="0" algn="l" rtl="0">
              <a:lnSpc>
                <a:spcPct val="100000"/>
              </a:lnSpc>
              <a:spcBef>
                <a:spcPts val="0"/>
              </a:spcBef>
              <a:spcAft>
                <a:spcPts val="0"/>
              </a:spcAft>
              <a:buClr>
                <a:srgbClr val="000000"/>
              </a:buClr>
              <a:buFont typeface="Arial"/>
              <a:buNone/>
              <a:defRPr/>
            </a:lvl9pPr>
          </a:lstStyle>
          <a:p>
            <a:endParaRPr/>
          </a:p>
        </p:txBody>
      </p:sp>
      <p:sp>
        <p:nvSpPr>
          <p:cNvPr id="13" name="Shape 13"/>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0000"/>
              </a:buClr>
              <a:buFont typeface="Arial"/>
              <a:buNone/>
              <a:defRPr/>
            </a:lvl1pPr>
            <a:lvl2pPr marL="457200" marR="0" lvl="1" indent="0" algn="l" rtl="0">
              <a:lnSpc>
                <a:spcPct val="100000"/>
              </a:lnSpc>
              <a:spcBef>
                <a:spcPts val="0"/>
              </a:spcBef>
              <a:spcAft>
                <a:spcPts val="0"/>
              </a:spcAft>
              <a:buClr>
                <a:srgbClr val="000000"/>
              </a:buClr>
              <a:buFont typeface="Arial"/>
              <a:buNone/>
              <a:defRPr/>
            </a:lvl2pPr>
            <a:lvl3pPr marL="914400" marR="0" lvl="2" indent="0" algn="l" rtl="0">
              <a:lnSpc>
                <a:spcPct val="100000"/>
              </a:lnSpc>
              <a:spcBef>
                <a:spcPts val="0"/>
              </a:spcBef>
              <a:spcAft>
                <a:spcPts val="0"/>
              </a:spcAft>
              <a:buClr>
                <a:srgbClr val="000000"/>
              </a:buClr>
              <a:buFont typeface="Arial"/>
              <a:buNone/>
              <a:defRPr/>
            </a:lvl3pPr>
            <a:lvl4pPr marL="1371600" marR="0" lvl="3" indent="0" algn="l" rtl="0">
              <a:lnSpc>
                <a:spcPct val="100000"/>
              </a:lnSpc>
              <a:spcBef>
                <a:spcPts val="0"/>
              </a:spcBef>
              <a:spcAft>
                <a:spcPts val="0"/>
              </a:spcAft>
              <a:buClr>
                <a:srgbClr val="000000"/>
              </a:buClr>
              <a:buFont typeface="Arial"/>
              <a:buNone/>
              <a:defRPr/>
            </a:lvl4pPr>
            <a:lvl5pPr marL="1828800" marR="0" lvl="4" indent="0" algn="l" rtl="0">
              <a:lnSpc>
                <a:spcPct val="100000"/>
              </a:lnSpc>
              <a:spcBef>
                <a:spcPts val="0"/>
              </a:spcBef>
              <a:spcAft>
                <a:spcPts val="0"/>
              </a:spcAft>
              <a:buClr>
                <a:srgbClr val="000000"/>
              </a:buClr>
              <a:buFont typeface="Arial"/>
              <a:buNone/>
              <a:defRPr/>
            </a:lvl5pPr>
            <a:lvl6pPr marL="2286000" marR="0" lvl="5" indent="0" algn="l" rtl="0">
              <a:lnSpc>
                <a:spcPct val="100000"/>
              </a:lnSpc>
              <a:spcBef>
                <a:spcPts val="0"/>
              </a:spcBef>
              <a:spcAft>
                <a:spcPts val="0"/>
              </a:spcAft>
              <a:buClr>
                <a:srgbClr val="000000"/>
              </a:buClr>
              <a:buFont typeface="Arial"/>
              <a:buNone/>
              <a:defRPr/>
            </a:lvl6pPr>
            <a:lvl7pPr marL="2743200" marR="0" lvl="6" indent="0" algn="l" rtl="0">
              <a:lnSpc>
                <a:spcPct val="100000"/>
              </a:lnSpc>
              <a:spcBef>
                <a:spcPts val="0"/>
              </a:spcBef>
              <a:spcAft>
                <a:spcPts val="0"/>
              </a:spcAft>
              <a:buClr>
                <a:srgbClr val="000000"/>
              </a:buClr>
              <a:buFont typeface="Arial"/>
              <a:buNone/>
              <a:defRPr/>
            </a:lvl7pPr>
            <a:lvl8pPr marL="3200400" marR="0" lvl="7" indent="0" algn="l" rtl="0">
              <a:lnSpc>
                <a:spcPct val="100000"/>
              </a:lnSpc>
              <a:spcBef>
                <a:spcPts val="0"/>
              </a:spcBef>
              <a:spcAft>
                <a:spcPts val="0"/>
              </a:spcAft>
              <a:buClr>
                <a:srgbClr val="000000"/>
              </a:buClr>
              <a:buFont typeface="Arial"/>
              <a:buNone/>
              <a:defRPr/>
            </a:lvl8pPr>
            <a:lvl9pPr marL="3657600" marR="0" lvl="8" indent="0" algn="l" rtl="0">
              <a:lnSpc>
                <a:spcPct val="100000"/>
              </a:lnSpc>
              <a:spcBef>
                <a:spcPts val="0"/>
              </a:spcBef>
              <a:spcAft>
                <a:spcPts val="0"/>
              </a:spcAft>
              <a:buClr>
                <a:srgbClr val="000000"/>
              </a:buClr>
              <a:buFont typeface="Arial"/>
              <a:buNone/>
              <a:defRPr/>
            </a:lvl9pPr>
          </a:lstStyle>
          <a:p>
            <a:endParaRPr/>
          </a:p>
        </p:txBody>
      </p:sp>
      <p:sp>
        <p:nvSpPr>
          <p:cNvPr id="14" name="Shape 14"/>
          <p:cNvSpPr txBox="1">
            <a:spLocks noGrp="1"/>
          </p:cNvSpPr>
          <p:nvPr>
            <p:ph type="sldNum" idx="12"/>
          </p:nvPr>
        </p:nvSpPr>
        <p:spPr>
          <a:xfrm>
            <a:off x="6553200" y="6356350"/>
            <a:ext cx="2133598" cy="3650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a:p>
          <a:p>
            <a:pPr marL="0" marR="0" lvl="1" indent="0" algn="l" rtl="0">
              <a:lnSpc>
                <a:spcPct val="100000"/>
              </a:lnSpc>
              <a:spcBef>
                <a:spcPts val="0"/>
              </a:spcBef>
              <a:spcAft>
                <a:spcPts val="0"/>
              </a:spcAft>
              <a:buClr>
                <a:srgbClr val="000000"/>
              </a:buClr>
              <a:buFont typeface="Arial"/>
              <a:buNone/>
            </a:pPr>
            <a:endParaRPr/>
          </a:p>
          <a:p>
            <a:pPr marL="0" marR="0" lvl="2" indent="0" algn="l" rtl="0">
              <a:lnSpc>
                <a:spcPct val="100000"/>
              </a:lnSpc>
              <a:spcBef>
                <a:spcPts val="0"/>
              </a:spcBef>
              <a:spcAft>
                <a:spcPts val="0"/>
              </a:spcAft>
              <a:buClr>
                <a:srgbClr val="000000"/>
              </a:buClr>
              <a:buFont typeface="Arial"/>
              <a:buNone/>
            </a:pPr>
            <a:endParaRPr/>
          </a:p>
          <a:p>
            <a:pPr marL="0" marR="0" lvl="3" indent="0" algn="l" rtl="0">
              <a:lnSpc>
                <a:spcPct val="100000"/>
              </a:lnSpc>
              <a:spcBef>
                <a:spcPts val="0"/>
              </a:spcBef>
              <a:spcAft>
                <a:spcPts val="0"/>
              </a:spcAft>
              <a:buClr>
                <a:srgbClr val="000000"/>
              </a:buClr>
              <a:buFont typeface="Arial"/>
              <a:buNone/>
            </a:pPr>
            <a:endParaRPr/>
          </a:p>
          <a:p>
            <a:pPr marL="0" marR="0" lvl="4" indent="0" algn="l" rtl="0">
              <a:lnSpc>
                <a:spcPct val="100000"/>
              </a:lnSpc>
              <a:spcBef>
                <a:spcPts val="0"/>
              </a:spcBef>
              <a:spcAft>
                <a:spcPts val="0"/>
              </a:spcAft>
              <a:buClr>
                <a:srgbClr val="000000"/>
              </a:buClr>
              <a:buFont typeface="Arial"/>
              <a:buNone/>
            </a:pPr>
            <a:endParaRPr/>
          </a:p>
          <a:p>
            <a:pPr marL="0" marR="0" lvl="5" indent="0" algn="l" rtl="0">
              <a:lnSpc>
                <a:spcPct val="100000"/>
              </a:lnSpc>
              <a:spcBef>
                <a:spcPts val="0"/>
              </a:spcBef>
              <a:spcAft>
                <a:spcPts val="0"/>
              </a:spcAft>
              <a:buClr>
                <a:srgbClr val="000000"/>
              </a:buClr>
              <a:buFont typeface="Arial"/>
              <a:buNone/>
            </a:pPr>
            <a:endParaRPr/>
          </a:p>
          <a:p>
            <a:pPr marL="0" marR="0" lvl="6" indent="0" algn="l" rtl="0">
              <a:lnSpc>
                <a:spcPct val="100000"/>
              </a:lnSpc>
              <a:spcBef>
                <a:spcPts val="0"/>
              </a:spcBef>
              <a:spcAft>
                <a:spcPts val="0"/>
              </a:spcAft>
              <a:buClr>
                <a:srgbClr val="000000"/>
              </a:buClr>
              <a:buFont typeface="Arial"/>
              <a:buNone/>
            </a:pPr>
            <a:endParaRPr/>
          </a:p>
          <a:p>
            <a:pPr marL="0" marR="0" lvl="7" indent="0" algn="l" rtl="0">
              <a:lnSpc>
                <a:spcPct val="100000"/>
              </a:lnSpc>
              <a:spcBef>
                <a:spcPts val="0"/>
              </a:spcBef>
              <a:spcAft>
                <a:spcPts val="0"/>
              </a:spcAft>
              <a:buClr>
                <a:srgbClr val="000000"/>
              </a:buClr>
              <a:buFont typeface="Arial"/>
              <a:buNone/>
            </a:pPr>
            <a:endParaRPr/>
          </a:p>
          <a:p>
            <a:pPr marL="0" marR="0" lvl="8" indent="0" algn="l" rtl="0">
              <a:lnSpc>
                <a:spcPct val="100000"/>
              </a:lnSpc>
              <a:spcBef>
                <a:spcPts val="0"/>
              </a:spcBef>
              <a:spcAft>
                <a:spcPts val="0"/>
              </a:spcAft>
              <a:buClr>
                <a:srgbClr val="000000"/>
              </a:buClr>
              <a:buFont typeface="Arial"/>
              <a:buNone/>
            </a:pPr>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300"/>
          </a:xfrm>
          <a:prstGeom prst="rect">
            <a:avLst/>
          </a:prstGeom>
          <a:noFill/>
          <a:ln>
            <a:noFill/>
          </a:ln>
        </p:spPr>
        <p:txBody>
          <a:bodyPr lIns="91425" tIns="91425" rIns="91425" bIns="91425" anchor="b" anchorCtr="0"/>
          <a:lstStyle>
            <a:lvl1pPr lvl="0" rtl="0">
              <a:spcBef>
                <a:spcPts val="0"/>
              </a:spcBef>
              <a:buClr>
                <a:schemeClr val="lt1"/>
              </a:buClr>
              <a:buSzPct val="100000"/>
              <a:buNone/>
              <a:defRPr sz="3600" b="1">
                <a:solidFill>
                  <a:schemeClr val="lt1"/>
                </a:solidFill>
              </a:defRPr>
            </a:lvl1pPr>
            <a:lvl2pPr lvl="1" rtl="0">
              <a:spcBef>
                <a:spcPts val="0"/>
              </a:spcBef>
              <a:buClr>
                <a:schemeClr val="lt1"/>
              </a:buClr>
              <a:buSzPct val="100000"/>
              <a:buNone/>
              <a:defRPr sz="3600" b="1">
                <a:solidFill>
                  <a:schemeClr val="lt1"/>
                </a:solidFill>
              </a:defRPr>
            </a:lvl2pPr>
            <a:lvl3pPr lvl="2" rtl="0">
              <a:spcBef>
                <a:spcPts val="0"/>
              </a:spcBef>
              <a:buClr>
                <a:schemeClr val="lt1"/>
              </a:buClr>
              <a:buSzPct val="100000"/>
              <a:buNone/>
              <a:defRPr sz="3600" b="1">
                <a:solidFill>
                  <a:schemeClr val="lt1"/>
                </a:solidFill>
              </a:defRPr>
            </a:lvl3pPr>
            <a:lvl4pPr lvl="3" rtl="0">
              <a:spcBef>
                <a:spcPts val="0"/>
              </a:spcBef>
              <a:buClr>
                <a:schemeClr val="lt1"/>
              </a:buClr>
              <a:buSzPct val="100000"/>
              <a:buNone/>
              <a:defRPr sz="3600" b="1">
                <a:solidFill>
                  <a:schemeClr val="lt1"/>
                </a:solidFill>
              </a:defRPr>
            </a:lvl4pPr>
            <a:lvl5pPr lvl="4" rtl="0">
              <a:spcBef>
                <a:spcPts val="0"/>
              </a:spcBef>
              <a:buClr>
                <a:schemeClr val="lt1"/>
              </a:buClr>
              <a:buSzPct val="100000"/>
              <a:buNone/>
              <a:defRPr sz="3600" b="1">
                <a:solidFill>
                  <a:schemeClr val="lt1"/>
                </a:solidFill>
              </a:defRPr>
            </a:lvl5pPr>
            <a:lvl6pPr lvl="5" rtl="0">
              <a:spcBef>
                <a:spcPts val="0"/>
              </a:spcBef>
              <a:buClr>
                <a:schemeClr val="lt1"/>
              </a:buClr>
              <a:buSzPct val="100000"/>
              <a:buNone/>
              <a:defRPr sz="3600" b="1">
                <a:solidFill>
                  <a:schemeClr val="lt1"/>
                </a:solidFill>
              </a:defRPr>
            </a:lvl6pPr>
            <a:lvl7pPr lvl="6" rtl="0">
              <a:spcBef>
                <a:spcPts val="0"/>
              </a:spcBef>
              <a:buClr>
                <a:schemeClr val="lt1"/>
              </a:buClr>
              <a:buSzPct val="100000"/>
              <a:buNone/>
              <a:defRPr sz="3600" b="1">
                <a:solidFill>
                  <a:schemeClr val="lt1"/>
                </a:solidFill>
              </a:defRPr>
            </a:lvl7pPr>
            <a:lvl8pPr lvl="7" rtl="0">
              <a:spcBef>
                <a:spcPts val="0"/>
              </a:spcBef>
              <a:buClr>
                <a:schemeClr val="lt1"/>
              </a:buClr>
              <a:buSzPct val="100000"/>
              <a:buNone/>
              <a:defRPr sz="3600" b="1">
                <a:solidFill>
                  <a:schemeClr val="lt1"/>
                </a:solidFill>
              </a:defRPr>
            </a:lvl8pPr>
            <a:lvl9pPr lvl="8" rtl="0">
              <a:spcBef>
                <a:spcPts val="0"/>
              </a:spcBef>
              <a:buClr>
                <a:schemeClr val="lt1"/>
              </a:buClr>
              <a:buSzPct val="100000"/>
              <a:buNone/>
              <a:defRPr sz="3600" b="1">
                <a:solidFill>
                  <a:schemeClr val="lt1"/>
                </a:solidFill>
              </a:defRPr>
            </a:lvl9pPr>
          </a:lstStyle>
          <a:p>
            <a:endParaRPr/>
          </a:p>
        </p:txBody>
      </p:sp>
      <p:sp>
        <p:nvSpPr>
          <p:cNvPr id="23" name="Shape 23"/>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lvl="0" rtl="0">
              <a:spcBef>
                <a:spcPts val="600"/>
              </a:spcBef>
              <a:buClr>
                <a:schemeClr val="dk1"/>
              </a:buClr>
              <a:buSzPct val="100000"/>
              <a:defRPr sz="3000">
                <a:solidFill>
                  <a:schemeClr val="dk1"/>
                </a:solidFill>
              </a:defRPr>
            </a:lvl1pPr>
            <a:lvl2pPr lvl="1" rtl="0">
              <a:spcBef>
                <a:spcPts val="480"/>
              </a:spcBef>
              <a:buClr>
                <a:schemeClr val="dk1"/>
              </a:buClr>
              <a:buSzPct val="100000"/>
              <a:defRPr sz="2400">
                <a:solidFill>
                  <a:schemeClr val="dk1"/>
                </a:solidFill>
              </a:defRPr>
            </a:lvl2pPr>
            <a:lvl3pPr lvl="2" rtl="0">
              <a:spcBef>
                <a:spcPts val="480"/>
              </a:spcBef>
              <a:buClr>
                <a:schemeClr val="dk1"/>
              </a:buClr>
              <a:buSzPct val="100000"/>
              <a:defRPr sz="2400">
                <a:solidFill>
                  <a:schemeClr val="dk1"/>
                </a:solidFill>
              </a:defRPr>
            </a:lvl3pPr>
            <a:lvl4pPr lvl="3" rtl="0">
              <a:spcBef>
                <a:spcPts val="360"/>
              </a:spcBef>
              <a:buClr>
                <a:schemeClr val="dk1"/>
              </a:buClr>
              <a:buSzPct val="100000"/>
              <a:defRPr sz="1800">
                <a:solidFill>
                  <a:schemeClr val="dk1"/>
                </a:solidFill>
              </a:defRPr>
            </a:lvl4pPr>
            <a:lvl5pPr lvl="4" rtl="0">
              <a:spcBef>
                <a:spcPts val="360"/>
              </a:spcBef>
              <a:buClr>
                <a:schemeClr val="dk1"/>
              </a:buClr>
              <a:buSzPct val="100000"/>
              <a:defRPr sz="1800">
                <a:solidFill>
                  <a:schemeClr val="dk1"/>
                </a:solidFill>
              </a:defRPr>
            </a:lvl5pPr>
            <a:lvl6pPr lvl="5" rtl="0">
              <a:spcBef>
                <a:spcPts val="360"/>
              </a:spcBef>
              <a:buClr>
                <a:schemeClr val="dk1"/>
              </a:buClr>
              <a:buSzPct val="100000"/>
              <a:defRPr sz="1800">
                <a:solidFill>
                  <a:schemeClr val="dk1"/>
                </a:solidFill>
              </a:defRPr>
            </a:lvl6pPr>
            <a:lvl7pPr lvl="6" rtl="0">
              <a:spcBef>
                <a:spcPts val="360"/>
              </a:spcBef>
              <a:buClr>
                <a:schemeClr val="dk1"/>
              </a:buClr>
              <a:buSzPct val="100000"/>
              <a:defRPr sz="1800">
                <a:solidFill>
                  <a:schemeClr val="dk1"/>
                </a:solidFill>
              </a:defRPr>
            </a:lvl7pPr>
            <a:lvl8pPr lvl="7" rtl="0">
              <a:spcBef>
                <a:spcPts val="360"/>
              </a:spcBef>
              <a:buClr>
                <a:schemeClr val="dk1"/>
              </a:buClr>
              <a:buSzPct val="100000"/>
              <a:defRPr sz="1800">
                <a:solidFill>
                  <a:schemeClr val="dk1"/>
                </a:solidFill>
              </a:defRPr>
            </a:lvl8pPr>
            <a:lvl9pPr lvl="8" rtl="0">
              <a:spcBef>
                <a:spcPts val="360"/>
              </a:spcBef>
              <a:buClr>
                <a:schemeClr val="dk1"/>
              </a:buClr>
              <a:buSzPct val="100000"/>
              <a:defRPr sz="1800">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hyperlink" Target="mailto:texquest@esc20.info"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46.jpg"/><Relationship Id="rId4" Type="http://schemas.openxmlformats.org/officeDocument/2006/relationships/image" Target="../media/image45.jpg"/></Relationships>
</file>

<file path=ppt/slides/_rels/slide37.xml.rels><?xml version="1.0" encoding="UTF-8" standalone="yes"?>
<Relationships xmlns="http://schemas.openxmlformats.org/package/2006/relationships"><Relationship Id="rId3" Type="http://schemas.openxmlformats.org/officeDocument/2006/relationships/hyperlink" Target="https://docs.google.com/document/d/1jEs_YGVTHzQsogUtbjApuR8vsYSXjk5KTyQsff5BbQs/edit?usp=sharing"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hyperlink" Target="https://docs.google.com/document/d/18FgYRLJgJqJ6UT59rT74Tioz0jH-kxlUd8No_srtFiU/edit?usp=sharin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hyperlink" Target="mailto:susanna.garza@esc20.net" TargetMode="External"/><Relationship Id="rId5" Type="http://schemas.openxmlformats.org/officeDocument/2006/relationships/hyperlink" Target="mailto:ann.vyoral@esc20.net" TargetMode="External"/><Relationship Id="rId4" Type="http://schemas.openxmlformats.org/officeDocument/2006/relationships/hyperlink" Target="mailto:k12@tsl.texas.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mailto:texquest@esc20.info"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subTitle" idx="1"/>
          </p:nvPr>
        </p:nvSpPr>
        <p:spPr>
          <a:xfrm>
            <a:off x="615725" y="2436100"/>
            <a:ext cx="8071199" cy="24782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Calibri"/>
              <a:buNone/>
            </a:pPr>
            <a:r>
              <a:rPr lang="en-US" sz="3600" b="1">
                <a:solidFill>
                  <a:srgbClr val="0B5394"/>
                </a:solidFill>
                <a:latin typeface="Times New Roman"/>
                <a:ea typeface="Times New Roman"/>
                <a:cs typeface="Times New Roman"/>
                <a:sym typeface="Times New Roman"/>
              </a:rPr>
              <a:t>No More Singing the Homework Blues</a:t>
            </a:r>
          </a:p>
          <a:p>
            <a:pPr marL="0" marR="0" lvl="0" indent="0" algn="ctr" rtl="0">
              <a:lnSpc>
                <a:spcPct val="100000"/>
              </a:lnSpc>
              <a:spcBef>
                <a:spcPts val="0"/>
              </a:spcBef>
              <a:spcAft>
                <a:spcPts val="0"/>
              </a:spcAft>
              <a:buClr>
                <a:srgbClr val="888888"/>
              </a:buClr>
              <a:buSzPct val="25000"/>
              <a:buFont typeface="Calibri"/>
              <a:buNone/>
            </a:pPr>
            <a:endParaRPr sz="1800" b="1">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888888"/>
              </a:buClr>
              <a:buSzPct val="25000"/>
              <a:buFont typeface="Calibri"/>
              <a:buNone/>
            </a:pPr>
            <a:r>
              <a:rPr lang="en-US" sz="3000" b="1">
                <a:solidFill>
                  <a:schemeClr val="dk1"/>
                </a:solidFill>
                <a:latin typeface="Times New Roman"/>
                <a:ea typeface="Times New Roman"/>
                <a:cs typeface="Times New Roman"/>
                <a:sym typeface="Times New Roman"/>
              </a:rPr>
              <a:t>School Library Resources Available 24/7 with </a:t>
            </a:r>
            <a:r>
              <a:rPr lang="en-US" sz="3000" b="1">
                <a:solidFill>
                  <a:srgbClr val="0B5394"/>
                </a:solidFill>
                <a:latin typeface="Times New Roman"/>
                <a:ea typeface="Times New Roman"/>
                <a:cs typeface="Times New Roman"/>
                <a:sym typeface="Times New Roman"/>
              </a:rPr>
              <a:t>TexQuest</a:t>
            </a:r>
          </a:p>
        </p:txBody>
      </p:sp>
      <p:sp>
        <p:nvSpPr>
          <p:cNvPr id="55" name="Shape 55"/>
          <p:cNvSpPr txBox="1"/>
          <p:nvPr/>
        </p:nvSpPr>
        <p:spPr>
          <a:xfrm>
            <a:off x="459700" y="4156075"/>
            <a:ext cx="4325099" cy="2176499"/>
          </a:xfrm>
          <a:prstGeom prst="rect">
            <a:avLst/>
          </a:prstGeom>
          <a:noFill/>
          <a:ln>
            <a:noFill/>
          </a:ln>
        </p:spPr>
        <p:txBody>
          <a:bodyPr lIns="91425" tIns="91425" rIns="91425" bIns="91425" anchor="ctr" anchorCtr="0">
            <a:noAutofit/>
          </a:bodyPr>
          <a:lstStyle/>
          <a:p>
            <a:pPr lvl="0" rtl="0">
              <a:spcBef>
                <a:spcPts val="0"/>
              </a:spcBef>
              <a:buNone/>
            </a:pPr>
            <a:r>
              <a:rPr lang="en-US" sz="1800">
                <a:solidFill>
                  <a:schemeClr val="dk1"/>
                </a:solidFill>
              </a:rPr>
              <a:t>Ann Vyoral</a:t>
            </a:r>
          </a:p>
          <a:p>
            <a:pPr lvl="0" rtl="0">
              <a:spcBef>
                <a:spcPts val="0"/>
              </a:spcBef>
              <a:buNone/>
            </a:pPr>
            <a:r>
              <a:rPr lang="en-US" sz="1800">
                <a:solidFill>
                  <a:schemeClr val="dk1"/>
                </a:solidFill>
              </a:rPr>
              <a:t>Educational Specialist, Digital Resources &amp; Library Services</a:t>
            </a:r>
          </a:p>
          <a:p>
            <a:pPr lvl="0" rtl="0">
              <a:spcBef>
                <a:spcPts val="0"/>
              </a:spcBef>
              <a:buNone/>
            </a:pPr>
            <a:r>
              <a:rPr lang="en-US" sz="1800">
                <a:solidFill>
                  <a:schemeClr val="dk1"/>
                </a:solidFill>
              </a:rPr>
              <a:t>Education Service Center, Region 20</a:t>
            </a:r>
          </a:p>
          <a:p>
            <a:pPr lvl="0" rtl="0">
              <a:spcBef>
                <a:spcPts val="0"/>
              </a:spcBef>
              <a:buNone/>
            </a:pPr>
            <a:r>
              <a:rPr lang="en-US" sz="1800">
                <a:solidFill>
                  <a:schemeClr val="dk1"/>
                </a:solidFill>
              </a:rPr>
              <a:t>Ann.Vyoral@esc20.net</a:t>
            </a:r>
          </a:p>
        </p:txBody>
      </p:sp>
      <p:pic>
        <p:nvPicPr>
          <p:cNvPr id="56" name="Shape 56"/>
          <p:cNvPicPr preferRelativeResize="0"/>
          <p:nvPr/>
        </p:nvPicPr>
        <p:blipFill>
          <a:blip r:embed="rId3">
            <a:alphaModFix/>
          </a:blip>
          <a:stretch>
            <a:fillRect/>
          </a:stretch>
        </p:blipFill>
        <p:spPr>
          <a:xfrm>
            <a:off x="7478450" y="6084450"/>
            <a:ext cx="1208349" cy="581499"/>
          </a:xfrm>
          <a:prstGeom prst="rect">
            <a:avLst/>
          </a:prstGeom>
          <a:noFill/>
          <a:ln>
            <a:noFill/>
          </a:ln>
        </p:spPr>
      </p:pic>
      <p:pic>
        <p:nvPicPr>
          <p:cNvPr id="57" name="Shape 57" descr="texquest-banner-985X200 rev.png"/>
          <p:cNvPicPr preferRelativeResize="0"/>
          <p:nvPr/>
        </p:nvPicPr>
        <p:blipFill>
          <a:blip r:embed="rId4">
            <a:alphaModFix/>
          </a:blip>
          <a:stretch>
            <a:fillRect/>
          </a:stretch>
        </p:blipFill>
        <p:spPr>
          <a:xfrm>
            <a:off x="0" y="0"/>
            <a:ext cx="9066499" cy="18409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457200" y="274637"/>
            <a:ext cx="8229600" cy="1143299"/>
          </a:xfrm>
          <a:prstGeom prst="rect">
            <a:avLst/>
          </a:prstGeom>
        </p:spPr>
        <p:txBody>
          <a:bodyPr lIns="91425" tIns="91425" rIns="91425" bIns="91425" anchor="b" anchorCtr="0">
            <a:noAutofit/>
          </a:bodyPr>
          <a:lstStyle/>
          <a:p>
            <a:pPr lvl="0">
              <a:spcBef>
                <a:spcPts val="0"/>
              </a:spcBef>
              <a:buNone/>
            </a:pPr>
            <a:r>
              <a:rPr lang="en-US"/>
              <a:t>Why Should We Use TexQuest?</a:t>
            </a:r>
          </a:p>
        </p:txBody>
      </p:sp>
      <p:pic>
        <p:nvPicPr>
          <p:cNvPr id="137" name="Shape 137" descr="ReasonsToUseTexquest_graphic.jpg"/>
          <p:cNvPicPr preferRelativeResize="0"/>
          <p:nvPr/>
        </p:nvPicPr>
        <p:blipFill>
          <a:blip r:embed="rId3">
            <a:alphaModFix/>
          </a:blip>
          <a:stretch>
            <a:fillRect/>
          </a:stretch>
        </p:blipFill>
        <p:spPr>
          <a:xfrm>
            <a:off x="3035200" y="1811350"/>
            <a:ext cx="3194674" cy="4481875"/>
          </a:xfrm>
          <a:prstGeom prst="rect">
            <a:avLst/>
          </a:prstGeom>
          <a:noFill/>
          <a:ln>
            <a:noFill/>
          </a:ln>
        </p:spPr>
      </p:pic>
      <p:pic>
        <p:nvPicPr>
          <p:cNvPr id="138" name="Shape 138"/>
          <p:cNvPicPr preferRelativeResize="0"/>
          <p:nvPr/>
        </p:nvPicPr>
        <p:blipFill>
          <a:blip r:embed="rId4">
            <a:alphaModFix/>
          </a:blip>
          <a:stretch>
            <a:fillRect/>
          </a:stretch>
        </p:blipFill>
        <p:spPr>
          <a:xfrm>
            <a:off x="7478450" y="6084450"/>
            <a:ext cx="1208349" cy="581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332275" y="274650"/>
            <a:ext cx="8572500" cy="854999"/>
          </a:xfrm>
          <a:prstGeom prst="rect">
            <a:avLst/>
          </a:prstGeom>
        </p:spPr>
        <p:txBody>
          <a:bodyPr lIns="91425" tIns="91425" rIns="91425" bIns="91425" anchor="b" anchorCtr="0">
            <a:noAutofit/>
          </a:bodyPr>
          <a:lstStyle/>
          <a:p>
            <a:pPr lvl="0">
              <a:spcBef>
                <a:spcPts val="0"/>
              </a:spcBef>
              <a:buNone/>
            </a:pPr>
            <a:r>
              <a:rPr lang="en-US" sz="3000"/>
              <a:t>How can we access TexQuest from home?</a:t>
            </a:r>
          </a:p>
        </p:txBody>
      </p:sp>
      <p:sp>
        <p:nvSpPr>
          <p:cNvPr id="145" name="Shape 145"/>
          <p:cNvSpPr txBox="1">
            <a:spLocks noGrp="1"/>
          </p:cNvSpPr>
          <p:nvPr>
            <p:ph type="body" idx="1"/>
          </p:nvPr>
        </p:nvSpPr>
        <p:spPr>
          <a:xfrm>
            <a:off x="79750" y="1600200"/>
            <a:ext cx="8891399" cy="4967700"/>
          </a:xfrm>
          <a:prstGeom prst="rect">
            <a:avLst/>
          </a:prstGeom>
        </p:spPr>
        <p:txBody>
          <a:bodyPr lIns="91425" tIns="91425" rIns="91425" bIns="91425" anchor="t" anchorCtr="0">
            <a:noAutofit/>
          </a:bodyPr>
          <a:lstStyle/>
          <a:p>
            <a:pPr marL="457200" lvl="0" indent="-228600" rtl="0">
              <a:spcBef>
                <a:spcPts val="0"/>
              </a:spcBef>
              <a:buAutoNum type="arabicPeriod"/>
            </a:pPr>
            <a:r>
              <a:rPr lang="en-US" b="1"/>
              <a:t>Get your district/school username/password</a:t>
            </a:r>
          </a:p>
          <a:p>
            <a:pPr lvl="0" rtl="0">
              <a:spcBef>
                <a:spcPts val="0"/>
              </a:spcBef>
              <a:buNone/>
            </a:pPr>
            <a:endParaRPr/>
          </a:p>
          <a:p>
            <a:pPr marL="914400" lvl="0" indent="-228600" rtl="0">
              <a:lnSpc>
                <a:spcPct val="150000"/>
              </a:lnSpc>
              <a:spcBef>
                <a:spcPts val="0"/>
              </a:spcBef>
            </a:pPr>
            <a:r>
              <a:rPr lang="en-US"/>
              <a:t>From your school librarian</a:t>
            </a:r>
          </a:p>
          <a:p>
            <a:pPr marL="914400" lvl="0" indent="-228600" rtl="0">
              <a:lnSpc>
                <a:spcPct val="150000"/>
              </a:lnSpc>
              <a:spcBef>
                <a:spcPts val="0"/>
              </a:spcBef>
            </a:pPr>
            <a:r>
              <a:rPr lang="en-US"/>
              <a:t>Contact TexQuest Support Center at</a:t>
            </a:r>
          </a:p>
          <a:p>
            <a:pPr marL="457200" lvl="0" indent="457200" algn="l" rtl="0">
              <a:lnSpc>
                <a:spcPct val="150000"/>
              </a:lnSpc>
              <a:spcBef>
                <a:spcPts val="0"/>
              </a:spcBef>
              <a:buNone/>
            </a:pPr>
            <a:r>
              <a:rPr lang="en-US" u="sng">
                <a:solidFill>
                  <a:schemeClr val="hlink"/>
                </a:solidFill>
                <a:hlinkClick r:id="rId3"/>
              </a:rPr>
              <a:t>texquest@esc20.info</a:t>
            </a:r>
          </a:p>
          <a:p>
            <a:pPr marL="457200" lvl="0" indent="457200" algn="l">
              <a:spcBef>
                <a:spcPts val="0"/>
              </a:spcBef>
              <a:buNone/>
            </a:pPr>
            <a:endParaRPr/>
          </a:p>
        </p:txBody>
      </p:sp>
      <p:pic>
        <p:nvPicPr>
          <p:cNvPr id="146" name="Shape 146"/>
          <p:cNvPicPr preferRelativeResize="0"/>
          <p:nvPr/>
        </p:nvPicPr>
        <p:blipFill>
          <a:blip r:embed="rId4">
            <a:alphaModFix/>
          </a:blip>
          <a:stretch>
            <a:fillRect/>
          </a:stretch>
        </p:blipFill>
        <p:spPr>
          <a:xfrm>
            <a:off x="7478450" y="6084450"/>
            <a:ext cx="1208349" cy="5814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332275" y="274650"/>
            <a:ext cx="8572500" cy="854999"/>
          </a:xfrm>
          <a:prstGeom prst="rect">
            <a:avLst/>
          </a:prstGeom>
        </p:spPr>
        <p:txBody>
          <a:bodyPr lIns="91425" tIns="91425" rIns="91425" bIns="91425" anchor="b" anchorCtr="0">
            <a:noAutofit/>
          </a:bodyPr>
          <a:lstStyle/>
          <a:p>
            <a:pPr lvl="0" rtl="0">
              <a:spcBef>
                <a:spcPts val="0"/>
              </a:spcBef>
              <a:buNone/>
            </a:pPr>
            <a:r>
              <a:rPr lang="en-US" sz="3000"/>
              <a:t>How can we access TexQuest from home?</a:t>
            </a:r>
          </a:p>
        </p:txBody>
      </p:sp>
      <p:sp>
        <p:nvSpPr>
          <p:cNvPr id="153" name="Shape 153"/>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228600" algn="l" rtl="0">
              <a:spcBef>
                <a:spcPts val="0"/>
              </a:spcBef>
              <a:buAutoNum type="arabicPeriod" startAt="2"/>
            </a:pPr>
            <a:r>
              <a:rPr lang="en-US" b="1"/>
              <a:t> Go to TexQuest.net</a:t>
            </a:r>
          </a:p>
        </p:txBody>
      </p:sp>
      <p:pic>
        <p:nvPicPr>
          <p:cNvPr id="154" name="Shape 154"/>
          <p:cNvPicPr preferRelativeResize="0"/>
          <p:nvPr/>
        </p:nvPicPr>
        <p:blipFill>
          <a:blip r:embed="rId3">
            <a:alphaModFix/>
          </a:blip>
          <a:stretch>
            <a:fillRect/>
          </a:stretch>
        </p:blipFill>
        <p:spPr>
          <a:xfrm>
            <a:off x="7478450" y="6084450"/>
            <a:ext cx="1208349" cy="581499"/>
          </a:xfrm>
          <a:prstGeom prst="rect">
            <a:avLst/>
          </a:prstGeom>
          <a:noFill/>
          <a:ln>
            <a:noFill/>
          </a:ln>
        </p:spPr>
      </p:pic>
      <p:pic>
        <p:nvPicPr>
          <p:cNvPr id="155" name="Shape 155" descr="Home page Texquest new.jpg"/>
          <p:cNvPicPr preferRelativeResize="0"/>
          <p:nvPr/>
        </p:nvPicPr>
        <p:blipFill>
          <a:blip r:embed="rId4">
            <a:alphaModFix/>
          </a:blip>
          <a:stretch>
            <a:fillRect/>
          </a:stretch>
        </p:blipFill>
        <p:spPr>
          <a:xfrm>
            <a:off x="1961500" y="2702475"/>
            <a:ext cx="4678550" cy="3447623"/>
          </a:xfrm>
          <a:prstGeom prst="rect">
            <a:avLst/>
          </a:prstGeom>
          <a:noFill/>
          <a:ln w="19050" cap="flat" cmpd="sng">
            <a:solidFill>
              <a:srgbClr val="000000"/>
            </a:solidFill>
            <a:prstDash val="solid"/>
            <a:round/>
            <a:headEnd type="none" w="med" len="med"/>
            <a:tailEnd type="none" w="med" len="me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332275" y="274650"/>
            <a:ext cx="8572500" cy="854999"/>
          </a:xfrm>
          <a:prstGeom prst="rect">
            <a:avLst/>
          </a:prstGeom>
        </p:spPr>
        <p:txBody>
          <a:bodyPr lIns="91425" tIns="91425" rIns="91425" bIns="91425" anchor="b" anchorCtr="0">
            <a:noAutofit/>
          </a:bodyPr>
          <a:lstStyle/>
          <a:p>
            <a:pPr lvl="0" rtl="0">
              <a:spcBef>
                <a:spcPts val="0"/>
              </a:spcBef>
              <a:buNone/>
            </a:pPr>
            <a:r>
              <a:rPr lang="en-US" sz="3000"/>
              <a:t>How can we access TexQuest from home?</a:t>
            </a:r>
          </a:p>
        </p:txBody>
      </p:sp>
      <p:sp>
        <p:nvSpPr>
          <p:cNvPr id="162" name="Shape 162"/>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228600" algn="l" rtl="0">
              <a:spcBef>
                <a:spcPts val="0"/>
              </a:spcBef>
              <a:buAutoNum type="arabicPeriod" startAt="3"/>
            </a:pPr>
            <a:r>
              <a:rPr lang="en-US" b="1"/>
              <a:t>Select the icon or url for the resource you want</a:t>
            </a:r>
          </a:p>
          <a:p>
            <a:pPr lvl="0" algn="l" rtl="0">
              <a:spcBef>
                <a:spcPts val="0"/>
              </a:spcBef>
              <a:buNone/>
            </a:pPr>
            <a:endParaRPr b="1"/>
          </a:p>
          <a:p>
            <a:pPr lvl="0" algn="l" rtl="0">
              <a:spcBef>
                <a:spcPts val="0"/>
              </a:spcBef>
              <a:buNone/>
            </a:pPr>
            <a:endParaRPr b="1"/>
          </a:p>
          <a:p>
            <a:pPr lvl="0" algn="l" rtl="0">
              <a:spcBef>
                <a:spcPts val="0"/>
              </a:spcBef>
              <a:buNone/>
            </a:pPr>
            <a:endParaRPr b="1"/>
          </a:p>
          <a:p>
            <a:pPr lvl="0" algn="l" rtl="0">
              <a:spcBef>
                <a:spcPts val="0"/>
              </a:spcBef>
              <a:buNone/>
            </a:pPr>
            <a:endParaRPr b="1"/>
          </a:p>
          <a:p>
            <a:pPr lvl="0" algn="l" rtl="0">
              <a:spcBef>
                <a:spcPts val="0"/>
              </a:spcBef>
              <a:buNone/>
            </a:pPr>
            <a:endParaRPr b="1"/>
          </a:p>
          <a:p>
            <a:pPr lvl="0" algn="l" rtl="0">
              <a:spcBef>
                <a:spcPts val="0"/>
              </a:spcBef>
              <a:buNone/>
            </a:pPr>
            <a:endParaRPr sz="600" b="1"/>
          </a:p>
          <a:p>
            <a:pPr lvl="0" algn="l" rtl="0">
              <a:spcBef>
                <a:spcPts val="0"/>
              </a:spcBef>
              <a:buNone/>
            </a:pPr>
            <a:endParaRPr sz="600" b="1"/>
          </a:p>
          <a:p>
            <a:pPr lvl="0" algn="l" rtl="0">
              <a:spcBef>
                <a:spcPts val="0"/>
              </a:spcBef>
              <a:buNone/>
            </a:pPr>
            <a:endParaRPr sz="600" b="1"/>
          </a:p>
          <a:p>
            <a:pPr lvl="0" algn="l" rtl="0">
              <a:spcBef>
                <a:spcPts val="0"/>
              </a:spcBef>
              <a:buNone/>
            </a:pPr>
            <a:endParaRPr b="1"/>
          </a:p>
        </p:txBody>
      </p:sp>
      <p:pic>
        <p:nvPicPr>
          <p:cNvPr id="163" name="Shape 163"/>
          <p:cNvPicPr preferRelativeResize="0"/>
          <p:nvPr/>
        </p:nvPicPr>
        <p:blipFill>
          <a:blip r:embed="rId3">
            <a:alphaModFix/>
          </a:blip>
          <a:stretch>
            <a:fillRect/>
          </a:stretch>
        </p:blipFill>
        <p:spPr>
          <a:xfrm>
            <a:off x="7478450" y="6084450"/>
            <a:ext cx="1208349" cy="581499"/>
          </a:xfrm>
          <a:prstGeom prst="rect">
            <a:avLst/>
          </a:prstGeom>
          <a:noFill/>
          <a:ln>
            <a:noFill/>
          </a:ln>
        </p:spPr>
      </p:pic>
      <p:pic>
        <p:nvPicPr>
          <p:cNvPr id="164" name="Shape 164" descr="home page with arrows.jpg"/>
          <p:cNvPicPr preferRelativeResize="0"/>
          <p:nvPr/>
        </p:nvPicPr>
        <p:blipFill>
          <a:blip r:embed="rId4">
            <a:alphaModFix/>
          </a:blip>
          <a:stretch>
            <a:fillRect/>
          </a:stretch>
        </p:blipFill>
        <p:spPr>
          <a:xfrm>
            <a:off x="2241650" y="2888737"/>
            <a:ext cx="4477774" cy="32996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332275" y="274650"/>
            <a:ext cx="8572500" cy="854999"/>
          </a:xfrm>
          <a:prstGeom prst="rect">
            <a:avLst/>
          </a:prstGeom>
        </p:spPr>
        <p:txBody>
          <a:bodyPr lIns="91425" tIns="91425" rIns="91425" bIns="91425" anchor="b" anchorCtr="0">
            <a:noAutofit/>
          </a:bodyPr>
          <a:lstStyle/>
          <a:p>
            <a:pPr lvl="0" rtl="0">
              <a:spcBef>
                <a:spcPts val="0"/>
              </a:spcBef>
              <a:buNone/>
            </a:pPr>
            <a:r>
              <a:rPr lang="en-US" sz="3000"/>
              <a:t>How can we access TexQuest from home?</a:t>
            </a:r>
          </a:p>
        </p:txBody>
      </p:sp>
      <p:sp>
        <p:nvSpPr>
          <p:cNvPr id="171" name="Shape 171"/>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algn="l" rtl="0">
              <a:spcBef>
                <a:spcPts val="0"/>
              </a:spcBef>
              <a:buNone/>
            </a:pPr>
            <a:r>
              <a:rPr lang="en-US" b="1"/>
              <a:t>4. Type in username and password</a:t>
            </a:r>
          </a:p>
          <a:p>
            <a:pPr marL="0" lvl="0" indent="0" rtl="0">
              <a:spcBef>
                <a:spcPts val="0"/>
              </a:spcBef>
              <a:buNone/>
            </a:pPr>
            <a:endParaRPr b="1"/>
          </a:p>
          <a:p>
            <a:pPr lvl="0" algn="l" rtl="0">
              <a:spcBef>
                <a:spcPts val="0"/>
              </a:spcBef>
              <a:buNone/>
            </a:pPr>
            <a:endParaRPr b="1"/>
          </a:p>
          <a:p>
            <a:pPr lvl="0" algn="l" rtl="0">
              <a:spcBef>
                <a:spcPts val="0"/>
              </a:spcBef>
              <a:buNone/>
            </a:pPr>
            <a:endParaRPr b="1"/>
          </a:p>
          <a:p>
            <a:pPr lvl="0" algn="l" rtl="0">
              <a:spcBef>
                <a:spcPts val="0"/>
              </a:spcBef>
              <a:buNone/>
            </a:pPr>
            <a:endParaRPr b="1"/>
          </a:p>
          <a:p>
            <a:pPr lvl="0" algn="l" rtl="0">
              <a:spcBef>
                <a:spcPts val="0"/>
              </a:spcBef>
              <a:buNone/>
            </a:pPr>
            <a:endParaRPr sz="600" b="1"/>
          </a:p>
          <a:p>
            <a:pPr lvl="0" algn="l" rtl="0">
              <a:spcBef>
                <a:spcPts val="0"/>
              </a:spcBef>
              <a:buNone/>
            </a:pPr>
            <a:endParaRPr sz="600" b="1"/>
          </a:p>
          <a:p>
            <a:pPr lvl="0" algn="l" rtl="0">
              <a:spcBef>
                <a:spcPts val="0"/>
              </a:spcBef>
              <a:buNone/>
            </a:pPr>
            <a:endParaRPr sz="600" b="1"/>
          </a:p>
          <a:p>
            <a:pPr lvl="0" algn="l" rtl="0">
              <a:spcBef>
                <a:spcPts val="0"/>
              </a:spcBef>
              <a:buNone/>
            </a:pPr>
            <a:endParaRPr b="1"/>
          </a:p>
        </p:txBody>
      </p:sp>
      <p:pic>
        <p:nvPicPr>
          <p:cNvPr id="172" name="Shape 172"/>
          <p:cNvPicPr preferRelativeResize="0"/>
          <p:nvPr/>
        </p:nvPicPr>
        <p:blipFill>
          <a:blip r:embed="rId3">
            <a:alphaModFix/>
          </a:blip>
          <a:stretch>
            <a:fillRect/>
          </a:stretch>
        </p:blipFill>
        <p:spPr>
          <a:xfrm>
            <a:off x="7478450" y="6084450"/>
            <a:ext cx="1208349" cy="581499"/>
          </a:xfrm>
          <a:prstGeom prst="rect">
            <a:avLst/>
          </a:prstGeom>
          <a:noFill/>
          <a:ln>
            <a:noFill/>
          </a:ln>
        </p:spPr>
      </p:pic>
      <p:pic>
        <p:nvPicPr>
          <p:cNvPr id="173" name="Shape 173" descr="Gale General_Logon_Page.jpg"/>
          <p:cNvPicPr preferRelativeResize="0"/>
          <p:nvPr/>
        </p:nvPicPr>
        <p:blipFill>
          <a:blip r:embed="rId4">
            <a:alphaModFix/>
          </a:blip>
          <a:stretch>
            <a:fillRect/>
          </a:stretch>
        </p:blipFill>
        <p:spPr>
          <a:xfrm>
            <a:off x="1285475" y="2859199"/>
            <a:ext cx="6313527" cy="32978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332275" y="274650"/>
            <a:ext cx="8572500" cy="854999"/>
          </a:xfrm>
          <a:prstGeom prst="rect">
            <a:avLst/>
          </a:prstGeom>
        </p:spPr>
        <p:txBody>
          <a:bodyPr lIns="91425" tIns="91425" rIns="91425" bIns="91425" anchor="b" anchorCtr="0">
            <a:noAutofit/>
          </a:bodyPr>
          <a:lstStyle/>
          <a:p>
            <a:pPr lvl="0" rtl="0">
              <a:spcBef>
                <a:spcPts val="0"/>
              </a:spcBef>
              <a:buNone/>
            </a:pPr>
            <a:r>
              <a:rPr lang="en-US" sz="3000"/>
              <a:t>How can we access TexQuest from home?</a:t>
            </a:r>
          </a:p>
        </p:txBody>
      </p:sp>
      <p:sp>
        <p:nvSpPr>
          <p:cNvPr id="180" name="Shape 180"/>
          <p:cNvSpPr txBox="1">
            <a:spLocks noGrp="1"/>
          </p:cNvSpPr>
          <p:nvPr>
            <p:ph type="body" idx="1"/>
          </p:nvPr>
        </p:nvSpPr>
        <p:spPr>
          <a:xfrm>
            <a:off x="457200" y="1573600"/>
            <a:ext cx="8229600" cy="4967700"/>
          </a:xfrm>
          <a:prstGeom prst="rect">
            <a:avLst/>
          </a:prstGeom>
        </p:spPr>
        <p:txBody>
          <a:bodyPr lIns="91425" tIns="91425" rIns="91425" bIns="91425" anchor="t" anchorCtr="0">
            <a:noAutofit/>
          </a:bodyPr>
          <a:lstStyle/>
          <a:p>
            <a:pPr marL="457200" lvl="0" indent="-228600" algn="l" rtl="0">
              <a:spcBef>
                <a:spcPts val="0"/>
              </a:spcBef>
              <a:buAutoNum type="arabicPeriod" startAt="6"/>
            </a:pPr>
            <a:r>
              <a:rPr lang="en-US" b="1"/>
              <a:t>  Select your resource</a:t>
            </a:r>
          </a:p>
          <a:p>
            <a:pPr lvl="0" algn="l" rtl="0">
              <a:spcBef>
                <a:spcPts val="0"/>
              </a:spcBef>
              <a:buNone/>
            </a:pPr>
            <a:endParaRPr b="1"/>
          </a:p>
          <a:p>
            <a:pPr lvl="0" algn="l" rtl="0">
              <a:spcBef>
                <a:spcPts val="0"/>
              </a:spcBef>
              <a:buNone/>
            </a:pPr>
            <a:endParaRPr b="1"/>
          </a:p>
          <a:p>
            <a:pPr lvl="0" algn="l" rtl="0">
              <a:spcBef>
                <a:spcPts val="0"/>
              </a:spcBef>
              <a:buNone/>
            </a:pPr>
            <a:endParaRPr b="1"/>
          </a:p>
          <a:p>
            <a:pPr lvl="0" algn="l" rtl="0">
              <a:spcBef>
                <a:spcPts val="0"/>
              </a:spcBef>
              <a:buNone/>
            </a:pPr>
            <a:endParaRPr b="1"/>
          </a:p>
          <a:p>
            <a:pPr lvl="0" algn="l" rtl="0">
              <a:spcBef>
                <a:spcPts val="0"/>
              </a:spcBef>
              <a:buNone/>
            </a:pPr>
            <a:endParaRPr b="1"/>
          </a:p>
          <a:p>
            <a:pPr lvl="0" algn="l" rtl="0">
              <a:spcBef>
                <a:spcPts val="0"/>
              </a:spcBef>
              <a:buNone/>
            </a:pPr>
            <a:endParaRPr sz="600" b="1"/>
          </a:p>
          <a:p>
            <a:pPr lvl="0" algn="l" rtl="0">
              <a:spcBef>
                <a:spcPts val="0"/>
              </a:spcBef>
              <a:buNone/>
            </a:pPr>
            <a:endParaRPr sz="600" b="1"/>
          </a:p>
          <a:p>
            <a:pPr lvl="0" algn="l" rtl="0">
              <a:spcBef>
                <a:spcPts val="0"/>
              </a:spcBef>
              <a:buNone/>
            </a:pPr>
            <a:endParaRPr sz="600" b="1"/>
          </a:p>
          <a:p>
            <a:pPr lvl="0" algn="l" rtl="0">
              <a:spcBef>
                <a:spcPts val="0"/>
              </a:spcBef>
              <a:buNone/>
            </a:pPr>
            <a:endParaRPr b="1"/>
          </a:p>
        </p:txBody>
      </p:sp>
      <p:pic>
        <p:nvPicPr>
          <p:cNvPr id="181" name="Shape 181"/>
          <p:cNvPicPr preferRelativeResize="0"/>
          <p:nvPr/>
        </p:nvPicPr>
        <p:blipFill>
          <a:blip r:embed="rId3">
            <a:alphaModFix/>
          </a:blip>
          <a:stretch>
            <a:fillRect/>
          </a:stretch>
        </p:blipFill>
        <p:spPr>
          <a:xfrm>
            <a:off x="7478450" y="6084450"/>
            <a:ext cx="1208349" cy="581499"/>
          </a:xfrm>
          <a:prstGeom prst="rect">
            <a:avLst/>
          </a:prstGeom>
          <a:noFill/>
          <a:ln>
            <a:noFill/>
          </a:ln>
        </p:spPr>
      </p:pic>
      <p:pic>
        <p:nvPicPr>
          <p:cNvPr id="182" name="Shape 182" descr="Gale_Databases.jpg"/>
          <p:cNvPicPr preferRelativeResize="0"/>
          <p:nvPr/>
        </p:nvPicPr>
        <p:blipFill>
          <a:blip r:embed="rId4">
            <a:alphaModFix/>
          </a:blip>
          <a:stretch>
            <a:fillRect/>
          </a:stretch>
        </p:blipFill>
        <p:spPr>
          <a:xfrm>
            <a:off x="1741050" y="2397075"/>
            <a:ext cx="5887797" cy="3783098"/>
          </a:xfrm>
          <a:prstGeom prst="rect">
            <a:avLst/>
          </a:prstGeom>
          <a:noFill/>
          <a:ln w="19050" cap="flat" cmpd="sng">
            <a:solidFill>
              <a:srgbClr val="000000"/>
            </a:solidFill>
            <a:prstDash val="solid"/>
            <a:round/>
            <a:headEnd type="none" w="med" len="med"/>
            <a:tailEnd type="none" w="med" len="me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Shape 188" descr="books on computer screen.jpg"/>
          <p:cNvPicPr preferRelativeResize="0"/>
          <p:nvPr/>
        </p:nvPicPr>
        <p:blipFill rotWithShape="1">
          <a:blip r:embed="rId3">
            <a:alphaModFix/>
          </a:blip>
          <a:srcRect/>
          <a:stretch/>
        </p:blipFill>
        <p:spPr>
          <a:xfrm>
            <a:off x="-1583448" y="-62733"/>
            <a:ext cx="10736470" cy="6937226"/>
          </a:xfrm>
          <a:prstGeom prst="rect">
            <a:avLst/>
          </a:prstGeom>
          <a:noFill/>
          <a:ln>
            <a:noFill/>
          </a:ln>
        </p:spPr>
      </p:pic>
      <p:sp>
        <p:nvSpPr>
          <p:cNvPr id="189" name="Shape 189"/>
          <p:cNvSpPr txBox="1">
            <a:spLocks noGrp="1"/>
          </p:cNvSpPr>
          <p:nvPr>
            <p:ph type="ctrTitle"/>
          </p:nvPr>
        </p:nvSpPr>
        <p:spPr>
          <a:xfrm>
            <a:off x="2434190" y="1265716"/>
            <a:ext cx="6373739" cy="1470000"/>
          </a:xfrm>
          <a:prstGeom prst="rect">
            <a:avLst/>
          </a:prstGeom>
          <a:noFill/>
          <a:ln>
            <a:noFill/>
          </a:ln>
        </p:spPr>
        <p:txBody>
          <a:bodyPr lIns="91425" tIns="91425" rIns="91425" bIns="91425" anchor="ctr" anchorCtr="0">
            <a:noAutofit/>
          </a:bodyPr>
          <a:lstStyle/>
          <a:p>
            <a:pPr marL="0" marR="0" lvl="0" indent="0" algn="r" rtl="0">
              <a:lnSpc>
                <a:spcPct val="100000"/>
              </a:lnSpc>
              <a:spcBef>
                <a:spcPts val="0"/>
              </a:spcBef>
              <a:spcAft>
                <a:spcPts val="0"/>
              </a:spcAft>
              <a:buClr>
                <a:schemeClr val="dk1"/>
              </a:buClr>
              <a:buSzPct val="25000"/>
              <a:buFont typeface="Calibri"/>
              <a:buNone/>
            </a:pPr>
            <a:r>
              <a:rPr lang="en-US" sz="4000" b="1" i="0" u="none" strike="noStrike" cap="none">
                <a:solidFill>
                  <a:schemeClr val="dk1"/>
                </a:solidFill>
                <a:latin typeface="Arial"/>
                <a:ea typeface="Arial"/>
                <a:cs typeface="Arial"/>
                <a:sym typeface="Arial"/>
              </a:rPr>
              <a:t>10 Reasons Why </a:t>
            </a:r>
          </a:p>
          <a:p>
            <a:pPr marL="0" marR="0" lvl="0" indent="0" algn="r" rtl="0">
              <a:lnSpc>
                <a:spcPct val="100000"/>
              </a:lnSpc>
              <a:spcBef>
                <a:spcPts val="0"/>
              </a:spcBef>
              <a:spcAft>
                <a:spcPts val="0"/>
              </a:spcAft>
              <a:buClr>
                <a:schemeClr val="dk1"/>
              </a:buClr>
              <a:buSzPct val="25000"/>
              <a:buFont typeface="Calibri"/>
              <a:buNone/>
            </a:pPr>
            <a:r>
              <a:rPr lang="en-US" sz="4000" b="1" i="0" u="none" strike="noStrike" cap="none">
                <a:solidFill>
                  <a:schemeClr val="dk1"/>
                </a:solidFill>
                <a:latin typeface="Arial"/>
                <a:ea typeface="Arial"/>
                <a:cs typeface="Arial"/>
                <a:sym typeface="Arial"/>
              </a:rPr>
              <a:t>Your Child</a:t>
            </a:r>
            <a:br>
              <a:rPr lang="en-US" sz="4000" b="1" i="0" u="none" strike="noStrike" cap="none">
                <a:solidFill>
                  <a:schemeClr val="dk1"/>
                </a:solidFill>
                <a:latin typeface="Arial"/>
                <a:ea typeface="Arial"/>
                <a:cs typeface="Arial"/>
                <a:sym typeface="Arial"/>
              </a:rPr>
            </a:br>
            <a:r>
              <a:rPr lang="en-US" sz="4000" b="1" i="0" u="none" strike="noStrike" cap="none">
                <a:solidFill>
                  <a:schemeClr val="dk1"/>
                </a:solidFill>
                <a:latin typeface="Arial"/>
                <a:ea typeface="Arial"/>
                <a:cs typeface="Arial"/>
                <a:sym typeface="Arial"/>
              </a:rPr>
              <a:t>Needs</a:t>
            </a:r>
            <a:br>
              <a:rPr lang="en-US" sz="4000" b="1" i="0" u="none" strike="noStrike" cap="none">
                <a:solidFill>
                  <a:schemeClr val="dk1"/>
                </a:solidFill>
                <a:latin typeface="Arial"/>
                <a:ea typeface="Arial"/>
                <a:cs typeface="Arial"/>
                <a:sym typeface="Arial"/>
              </a:rPr>
            </a:br>
            <a:r>
              <a:rPr lang="en-US" sz="4000" b="1" i="0" u="none" strike="noStrike" cap="none">
                <a:solidFill>
                  <a:schemeClr val="dk1"/>
                </a:solidFill>
                <a:latin typeface="Arial"/>
                <a:ea typeface="Arial"/>
                <a:cs typeface="Arial"/>
                <a:sym typeface="Arial"/>
              </a:rPr>
              <a:t/>
            </a:r>
            <a:br>
              <a:rPr lang="en-US" sz="4000" b="1" i="0" u="none" strike="noStrike" cap="none">
                <a:solidFill>
                  <a:schemeClr val="dk1"/>
                </a:solidFill>
                <a:latin typeface="Arial"/>
                <a:ea typeface="Arial"/>
                <a:cs typeface="Arial"/>
                <a:sym typeface="Arial"/>
              </a:rPr>
            </a:br>
            <a:r>
              <a:rPr lang="en-US" sz="4000" b="1" i="0" u="none" strike="noStrike" cap="none">
                <a:solidFill>
                  <a:schemeClr val="dk1"/>
                </a:solidFill>
                <a:latin typeface="Arial"/>
                <a:ea typeface="Arial"/>
                <a:cs typeface="Arial"/>
                <a:sym typeface="Arial"/>
              </a:rPr>
              <a:t/>
            </a:r>
            <a:br>
              <a:rPr lang="en-US" sz="4000" b="1" i="0" u="none" strike="noStrike" cap="none">
                <a:solidFill>
                  <a:schemeClr val="dk1"/>
                </a:solidFill>
                <a:latin typeface="Arial"/>
                <a:ea typeface="Arial"/>
                <a:cs typeface="Arial"/>
                <a:sym typeface="Arial"/>
              </a:rPr>
            </a:br>
            <a:r>
              <a:rPr lang="en-US" sz="4000" b="1" i="0" u="none" strike="noStrike" cap="none">
                <a:solidFill>
                  <a:schemeClr val="dk1"/>
                </a:solidFill>
                <a:latin typeface="Arial"/>
                <a:ea typeface="Arial"/>
                <a:cs typeface="Arial"/>
                <a:sym typeface="Arial"/>
              </a:rPr>
              <a:t>At Home </a:t>
            </a:r>
          </a:p>
        </p:txBody>
      </p:sp>
      <p:pic>
        <p:nvPicPr>
          <p:cNvPr id="190" name="Shape 190"/>
          <p:cNvPicPr preferRelativeResize="0"/>
          <p:nvPr/>
        </p:nvPicPr>
        <p:blipFill rotWithShape="1">
          <a:blip r:embed="rId4">
            <a:alphaModFix/>
          </a:blip>
          <a:srcRect/>
          <a:stretch/>
        </p:blipFill>
        <p:spPr>
          <a:xfrm>
            <a:off x="6185344" y="2000716"/>
            <a:ext cx="2606090" cy="125613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Shape 196" descr="mother daughter at computer.jpg"/>
          <p:cNvPicPr preferRelativeResize="0"/>
          <p:nvPr/>
        </p:nvPicPr>
        <p:blipFill rotWithShape="1">
          <a:blip r:embed="rId3">
            <a:alphaModFix/>
          </a:blip>
          <a:srcRect/>
          <a:stretch/>
        </p:blipFill>
        <p:spPr>
          <a:xfrm>
            <a:off x="-1140817" y="0"/>
            <a:ext cx="10284818" cy="6858000"/>
          </a:xfrm>
          <a:prstGeom prst="rect">
            <a:avLst/>
          </a:prstGeom>
          <a:noFill/>
          <a:ln>
            <a:noFill/>
          </a:ln>
        </p:spPr>
      </p:pic>
      <p:sp>
        <p:nvSpPr>
          <p:cNvPr id="197" name="Shape 197"/>
          <p:cNvSpPr txBox="1">
            <a:spLocks noGrp="1"/>
          </p:cNvSpPr>
          <p:nvPr>
            <p:ph type="ctrTitle"/>
          </p:nvPr>
        </p:nvSpPr>
        <p:spPr>
          <a:xfrm>
            <a:off x="197931" y="4858375"/>
            <a:ext cx="8272343" cy="1470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4800" b="1" i="0" u="none" strike="noStrike" cap="none">
                <a:solidFill>
                  <a:schemeClr val="lt1"/>
                </a:solidFill>
                <a:latin typeface="Arial"/>
                <a:ea typeface="Arial"/>
                <a:cs typeface="Arial"/>
                <a:sym typeface="Arial"/>
              </a:rPr>
              <a:t>stay</a:t>
            </a:r>
          </a:p>
          <a:p>
            <a:pPr marL="0" marR="0" lvl="0" indent="0" algn="l" rtl="0">
              <a:lnSpc>
                <a:spcPct val="100000"/>
              </a:lnSpc>
              <a:spcBef>
                <a:spcPts val="0"/>
              </a:spcBef>
              <a:spcAft>
                <a:spcPts val="0"/>
              </a:spcAft>
              <a:buClr>
                <a:schemeClr val="dk1"/>
              </a:buClr>
              <a:buSzPct val="25000"/>
              <a:buFont typeface="Calibri"/>
              <a:buNone/>
            </a:pPr>
            <a:r>
              <a:rPr lang="en-US" sz="12000" b="1" i="0" u="none" strike="noStrike" cap="none">
                <a:solidFill>
                  <a:srgbClr val="B6B899"/>
                </a:solidFill>
                <a:latin typeface="Arial"/>
                <a:ea typeface="Arial"/>
                <a:cs typeface="Arial"/>
                <a:sym typeface="Arial"/>
              </a:rPr>
              <a:t>INVOLVED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457200" y="274634"/>
            <a:ext cx="8229600" cy="974700"/>
          </a:xfrm>
          <a:prstGeom prst="rect">
            <a:avLst/>
          </a:prstGeom>
        </p:spPr>
        <p:txBody>
          <a:bodyPr lIns="91425" tIns="91425" rIns="91425" bIns="91425" anchor="b" anchorCtr="0">
            <a:noAutofit/>
          </a:bodyPr>
          <a:lstStyle/>
          <a:p>
            <a:pPr lvl="0" rtl="0">
              <a:spcBef>
                <a:spcPts val="0"/>
              </a:spcBef>
              <a:buNone/>
            </a:pPr>
            <a:r>
              <a:rPr lang="en-US" sz="3000"/>
              <a:t>Help Your Child Find Multiple Resource</a:t>
            </a:r>
          </a:p>
        </p:txBody>
      </p:sp>
      <p:pic>
        <p:nvPicPr>
          <p:cNvPr id="203" name="Shape 203"/>
          <p:cNvPicPr preferRelativeResize="0"/>
          <p:nvPr/>
        </p:nvPicPr>
        <p:blipFill>
          <a:blip r:embed="rId3">
            <a:alphaModFix/>
          </a:blip>
          <a:stretch>
            <a:fillRect/>
          </a:stretch>
        </p:blipFill>
        <p:spPr>
          <a:xfrm>
            <a:off x="883500" y="1882100"/>
            <a:ext cx="7081400" cy="3939225"/>
          </a:xfrm>
          <a:prstGeom prst="rect">
            <a:avLst/>
          </a:prstGeom>
          <a:noFill/>
          <a:ln>
            <a:noFill/>
          </a:ln>
        </p:spPr>
      </p:pic>
      <p:pic>
        <p:nvPicPr>
          <p:cNvPr id="204" name="Shape 204"/>
          <p:cNvPicPr preferRelativeResize="0"/>
          <p:nvPr/>
        </p:nvPicPr>
        <p:blipFill>
          <a:blip r:embed="rId4">
            <a:alphaModFix/>
          </a:blip>
          <a:stretch>
            <a:fillRect/>
          </a:stretch>
        </p:blipFill>
        <p:spPr>
          <a:xfrm>
            <a:off x="7749725" y="5946233"/>
            <a:ext cx="1208349" cy="5814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Shape 210" descr="kids in schoolbus.jpg"/>
          <p:cNvPicPr preferRelativeResize="0"/>
          <p:nvPr/>
        </p:nvPicPr>
        <p:blipFill rotWithShape="1">
          <a:blip r:embed="rId3">
            <a:alphaModFix/>
          </a:blip>
          <a:srcRect/>
          <a:stretch/>
        </p:blipFill>
        <p:spPr>
          <a:xfrm>
            <a:off x="-319109" y="0"/>
            <a:ext cx="9796292" cy="6858000"/>
          </a:xfrm>
          <a:prstGeom prst="rect">
            <a:avLst/>
          </a:prstGeom>
          <a:noFill/>
          <a:ln>
            <a:noFill/>
          </a:ln>
        </p:spPr>
      </p:pic>
      <p:sp>
        <p:nvSpPr>
          <p:cNvPr id="211" name="Shape 211"/>
          <p:cNvSpPr txBox="1">
            <a:spLocks noGrp="1"/>
          </p:cNvSpPr>
          <p:nvPr>
            <p:ph type="ctrTitle"/>
          </p:nvPr>
        </p:nvSpPr>
        <p:spPr>
          <a:xfrm>
            <a:off x="0" y="326363"/>
            <a:ext cx="9143998" cy="1470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800" b="1" i="0" u="none" strike="noStrike" cap="none">
                <a:solidFill>
                  <a:srgbClr val="FFFFFF"/>
                </a:solidFill>
                <a:latin typeface="Arial"/>
                <a:ea typeface="Arial"/>
                <a:cs typeface="Arial"/>
                <a:sym typeface="Arial"/>
              </a:rPr>
              <a:t>resources for</a:t>
            </a:r>
          </a:p>
          <a:p>
            <a:pPr marL="0" marR="0" lvl="0" indent="0" algn="ctr" rtl="0">
              <a:lnSpc>
                <a:spcPct val="100000"/>
              </a:lnSpc>
              <a:spcBef>
                <a:spcPts val="0"/>
              </a:spcBef>
              <a:spcAft>
                <a:spcPts val="0"/>
              </a:spcAft>
              <a:buClr>
                <a:schemeClr val="dk1"/>
              </a:buClr>
              <a:buSzPct val="25000"/>
              <a:buFont typeface="Calibri"/>
              <a:buNone/>
            </a:pPr>
            <a:r>
              <a:rPr lang="en-US" sz="9600" b="1" i="0" u="none" strike="noStrike" cap="none">
                <a:solidFill>
                  <a:schemeClr val="accent6"/>
                </a:solidFill>
                <a:latin typeface="Arial"/>
                <a:ea typeface="Arial"/>
                <a:cs typeface="Arial"/>
                <a:sym typeface="Arial"/>
              </a:rPr>
              <a:t>ALL students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74637"/>
            <a:ext cx="8229600" cy="1143300"/>
          </a:xfrm>
          <a:prstGeom prst="rect">
            <a:avLst/>
          </a:prstGeom>
        </p:spPr>
        <p:txBody>
          <a:bodyPr lIns="91425" tIns="91425" rIns="91425" bIns="91425" anchor="b" anchorCtr="0">
            <a:noAutofit/>
          </a:bodyPr>
          <a:lstStyle/>
          <a:p>
            <a:pPr lvl="0" rtl="0">
              <a:spcBef>
                <a:spcPts val="0"/>
              </a:spcBef>
              <a:buNone/>
            </a:pPr>
            <a:r>
              <a:rPr lang="en-US"/>
              <a:t>What Is TexQuest?</a:t>
            </a:r>
          </a:p>
        </p:txBody>
      </p:sp>
      <p:pic>
        <p:nvPicPr>
          <p:cNvPr id="63" name="Shape 63" descr="TexQuest Organization Chart update.png"/>
          <p:cNvPicPr preferRelativeResize="0"/>
          <p:nvPr/>
        </p:nvPicPr>
        <p:blipFill>
          <a:blip r:embed="rId3">
            <a:alphaModFix/>
          </a:blip>
          <a:stretch>
            <a:fillRect/>
          </a:stretch>
        </p:blipFill>
        <p:spPr>
          <a:xfrm>
            <a:off x="1188862" y="2090033"/>
            <a:ext cx="6607075" cy="37164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457200" y="274634"/>
            <a:ext cx="8229600" cy="974700"/>
          </a:xfrm>
          <a:prstGeom prst="rect">
            <a:avLst/>
          </a:prstGeom>
        </p:spPr>
        <p:txBody>
          <a:bodyPr lIns="91425" tIns="91425" rIns="91425" bIns="91425" anchor="b" anchorCtr="0">
            <a:noAutofit/>
          </a:bodyPr>
          <a:lstStyle/>
          <a:p>
            <a:pPr lvl="0" rtl="0">
              <a:spcBef>
                <a:spcPts val="0"/>
              </a:spcBef>
              <a:buNone/>
            </a:pPr>
            <a:r>
              <a:rPr lang="en-US" sz="3000"/>
              <a:t>Articles Read Aloud and Highlighted</a:t>
            </a:r>
          </a:p>
        </p:txBody>
      </p:sp>
      <p:pic>
        <p:nvPicPr>
          <p:cNvPr id="217" name="Shape 217"/>
          <p:cNvPicPr preferRelativeResize="0"/>
          <p:nvPr/>
        </p:nvPicPr>
        <p:blipFill>
          <a:blip r:embed="rId3">
            <a:alphaModFix/>
          </a:blip>
          <a:stretch>
            <a:fillRect/>
          </a:stretch>
        </p:blipFill>
        <p:spPr>
          <a:xfrm>
            <a:off x="1571075" y="1834125"/>
            <a:ext cx="5958850" cy="3934049"/>
          </a:xfrm>
          <a:prstGeom prst="rect">
            <a:avLst/>
          </a:prstGeom>
          <a:noFill/>
          <a:ln>
            <a:noFill/>
          </a:ln>
        </p:spPr>
      </p:pic>
      <p:pic>
        <p:nvPicPr>
          <p:cNvPr id="218" name="Shape 218"/>
          <p:cNvPicPr preferRelativeResize="0"/>
          <p:nvPr/>
        </p:nvPicPr>
        <p:blipFill>
          <a:blip r:embed="rId4">
            <a:alphaModFix/>
          </a:blip>
          <a:stretch>
            <a:fillRect/>
          </a:stretch>
        </p:blipFill>
        <p:spPr>
          <a:xfrm>
            <a:off x="7749725" y="5946233"/>
            <a:ext cx="1208349" cy="5814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Shape 224" descr="fair.jpg"/>
          <p:cNvPicPr preferRelativeResize="0"/>
          <p:nvPr/>
        </p:nvPicPr>
        <p:blipFill rotWithShape="1">
          <a:blip r:embed="rId3">
            <a:alphaModFix/>
          </a:blip>
          <a:srcRect/>
          <a:stretch/>
        </p:blipFill>
        <p:spPr>
          <a:xfrm>
            <a:off x="0" y="0"/>
            <a:ext cx="10655983" cy="6858000"/>
          </a:xfrm>
          <a:prstGeom prst="rect">
            <a:avLst/>
          </a:prstGeom>
          <a:noFill/>
          <a:ln>
            <a:noFill/>
          </a:ln>
        </p:spPr>
      </p:pic>
      <p:sp>
        <p:nvSpPr>
          <p:cNvPr id="225" name="Shape 225"/>
          <p:cNvSpPr txBox="1">
            <a:spLocks noGrp="1"/>
          </p:cNvSpPr>
          <p:nvPr>
            <p:ph type="ctrTitle"/>
          </p:nvPr>
        </p:nvSpPr>
        <p:spPr>
          <a:xfrm>
            <a:off x="173225" y="513395"/>
            <a:ext cx="6102873" cy="1470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12000" b="1" i="0" u="none" strike="noStrike" cap="none">
                <a:solidFill>
                  <a:schemeClr val="accent4"/>
                </a:solidFill>
                <a:latin typeface="Arial"/>
                <a:ea typeface="Arial"/>
                <a:cs typeface="Arial"/>
                <a:sym typeface="Arial"/>
              </a:rPr>
              <a:t>EQUITY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309000" y="279100"/>
            <a:ext cx="8722199" cy="930299"/>
          </a:xfrm>
          <a:prstGeom prst="rect">
            <a:avLst/>
          </a:prstGeom>
        </p:spPr>
        <p:txBody>
          <a:bodyPr lIns="91425" tIns="91425" rIns="91425" bIns="91425" anchor="b" anchorCtr="0">
            <a:noAutofit/>
          </a:bodyPr>
          <a:lstStyle/>
          <a:p>
            <a:pPr lvl="0" rtl="0">
              <a:spcBef>
                <a:spcPts val="0"/>
              </a:spcBef>
              <a:buNone/>
            </a:pPr>
            <a:r>
              <a:rPr lang="en-US" sz="3000"/>
              <a:t>Statewide Access to Quality Online Resources</a:t>
            </a:r>
          </a:p>
        </p:txBody>
      </p:sp>
      <p:pic>
        <p:nvPicPr>
          <p:cNvPr id="231" name="Shape 231"/>
          <p:cNvPicPr preferRelativeResize="0"/>
          <p:nvPr/>
        </p:nvPicPr>
        <p:blipFill>
          <a:blip r:embed="rId3">
            <a:alphaModFix/>
          </a:blip>
          <a:stretch>
            <a:fillRect/>
          </a:stretch>
        </p:blipFill>
        <p:spPr>
          <a:xfrm>
            <a:off x="1455350" y="1673566"/>
            <a:ext cx="6510049" cy="3529500"/>
          </a:xfrm>
          <a:prstGeom prst="rect">
            <a:avLst/>
          </a:prstGeom>
          <a:noFill/>
          <a:ln>
            <a:noFill/>
          </a:ln>
        </p:spPr>
      </p:pic>
      <p:pic>
        <p:nvPicPr>
          <p:cNvPr id="232" name="Shape 232"/>
          <p:cNvPicPr preferRelativeResize="0"/>
          <p:nvPr/>
        </p:nvPicPr>
        <p:blipFill>
          <a:blip r:embed="rId4">
            <a:alphaModFix/>
          </a:blip>
          <a:stretch>
            <a:fillRect/>
          </a:stretch>
        </p:blipFill>
        <p:spPr>
          <a:xfrm>
            <a:off x="7749725" y="5946233"/>
            <a:ext cx="1208349" cy="5814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Shape 238"/>
          <p:cNvPicPr preferRelativeResize="0"/>
          <p:nvPr/>
        </p:nvPicPr>
        <p:blipFill rotWithShape="1">
          <a:blip r:embed="rId3">
            <a:alphaModFix/>
          </a:blip>
          <a:srcRect/>
          <a:stretch/>
        </p:blipFill>
        <p:spPr>
          <a:xfrm>
            <a:off x="-319109" y="119756"/>
            <a:ext cx="9796292" cy="6618485"/>
          </a:xfrm>
          <a:prstGeom prst="rect">
            <a:avLst/>
          </a:prstGeom>
          <a:noFill/>
          <a:ln>
            <a:noFill/>
          </a:ln>
        </p:spPr>
      </p:pic>
      <p:sp>
        <p:nvSpPr>
          <p:cNvPr id="239" name="Shape 239"/>
          <p:cNvSpPr txBox="1">
            <a:spLocks noGrp="1"/>
          </p:cNvSpPr>
          <p:nvPr>
            <p:ph type="ctrTitle"/>
          </p:nvPr>
        </p:nvSpPr>
        <p:spPr>
          <a:xfrm>
            <a:off x="0" y="4280342"/>
            <a:ext cx="9143998" cy="1470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800" b="1" i="0" u="none" strike="noStrike" cap="none">
                <a:solidFill>
                  <a:srgbClr val="FFFFFF"/>
                </a:solidFill>
                <a:latin typeface="Arial"/>
                <a:ea typeface="Arial"/>
                <a:cs typeface="Arial"/>
                <a:sym typeface="Arial"/>
              </a:rPr>
              <a:t>Translations in multiple</a:t>
            </a:r>
          </a:p>
          <a:p>
            <a:pPr marL="0" marR="0" lvl="0" indent="0" algn="ctr" rtl="0">
              <a:lnSpc>
                <a:spcPct val="100000"/>
              </a:lnSpc>
              <a:spcBef>
                <a:spcPts val="0"/>
              </a:spcBef>
              <a:spcAft>
                <a:spcPts val="0"/>
              </a:spcAft>
              <a:buClr>
                <a:schemeClr val="dk1"/>
              </a:buClr>
              <a:buSzPct val="25000"/>
              <a:buFont typeface="Calibri"/>
              <a:buNone/>
            </a:pPr>
            <a:r>
              <a:rPr lang="en-US" sz="9600" b="1" i="0" u="none" strike="noStrike" cap="none">
                <a:solidFill>
                  <a:schemeClr val="accent3"/>
                </a:solidFill>
                <a:latin typeface="Arial"/>
                <a:ea typeface="Arial"/>
                <a:cs typeface="Arial"/>
                <a:sym typeface="Arial"/>
              </a:rPr>
              <a:t>LANGUAGES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457200" y="274634"/>
            <a:ext cx="8229600" cy="948000"/>
          </a:xfrm>
          <a:prstGeom prst="rect">
            <a:avLst/>
          </a:prstGeom>
        </p:spPr>
        <p:txBody>
          <a:bodyPr lIns="91425" tIns="91425" rIns="91425" bIns="91425" anchor="b" anchorCtr="0">
            <a:noAutofit/>
          </a:bodyPr>
          <a:lstStyle/>
          <a:p>
            <a:pPr lvl="0" rtl="0">
              <a:spcBef>
                <a:spcPts val="0"/>
              </a:spcBef>
              <a:buNone/>
            </a:pPr>
            <a:r>
              <a:rPr lang="en-US" sz="3000"/>
              <a:t>Articles Translated into 11 Languages</a:t>
            </a:r>
          </a:p>
        </p:txBody>
      </p:sp>
      <p:pic>
        <p:nvPicPr>
          <p:cNvPr id="245" name="Shape 245"/>
          <p:cNvPicPr preferRelativeResize="0"/>
          <p:nvPr/>
        </p:nvPicPr>
        <p:blipFill>
          <a:blip r:embed="rId3">
            <a:alphaModFix/>
          </a:blip>
          <a:stretch>
            <a:fillRect/>
          </a:stretch>
        </p:blipFill>
        <p:spPr>
          <a:xfrm>
            <a:off x="1206100" y="1646275"/>
            <a:ext cx="7130294" cy="3912699"/>
          </a:xfrm>
          <a:prstGeom prst="rect">
            <a:avLst/>
          </a:prstGeom>
          <a:noFill/>
          <a:ln>
            <a:noFill/>
          </a:ln>
        </p:spPr>
      </p:pic>
      <p:pic>
        <p:nvPicPr>
          <p:cNvPr id="246" name="Shape 246"/>
          <p:cNvPicPr preferRelativeResize="0"/>
          <p:nvPr/>
        </p:nvPicPr>
        <p:blipFill>
          <a:blip r:embed="rId4">
            <a:alphaModFix/>
          </a:blip>
          <a:stretch>
            <a:fillRect/>
          </a:stretch>
        </p:blipFill>
        <p:spPr>
          <a:xfrm>
            <a:off x="7749725" y="5946233"/>
            <a:ext cx="1208349" cy="5814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Shape 252" descr="magnifying glass.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53" name="Shape 253"/>
          <p:cNvSpPr txBox="1">
            <a:spLocks noGrp="1"/>
          </p:cNvSpPr>
          <p:nvPr>
            <p:ph type="ctrTitle"/>
          </p:nvPr>
        </p:nvSpPr>
        <p:spPr>
          <a:xfrm rot="-1886318">
            <a:off x="-242745" y="2116570"/>
            <a:ext cx="8529611" cy="1469871"/>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0" b="1" i="0" u="none" strike="noStrike" cap="none">
                <a:solidFill>
                  <a:schemeClr val="accent2"/>
                </a:solidFill>
                <a:latin typeface="Arial"/>
                <a:ea typeface="Arial"/>
                <a:cs typeface="Arial"/>
                <a:sym typeface="Arial"/>
              </a:rPr>
              <a:t>RELIABLE</a:t>
            </a:r>
          </a:p>
          <a:p>
            <a:pPr marL="0" marR="0" lvl="0" indent="0" algn="l" rtl="0">
              <a:lnSpc>
                <a:spcPct val="100000"/>
              </a:lnSpc>
              <a:spcBef>
                <a:spcPts val="0"/>
              </a:spcBef>
              <a:spcAft>
                <a:spcPts val="0"/>
              </a:spcAft>
              <a:buClr>
                <a:schemeClr val="dk1"/>
              </a:buClr>
              <a:buSzPct val="25000"/>
              <a:buFont typeface="Calibri"/>
              <a:buNone/>
            </a:pPr>
            <a:r>
              <a:rPr lang="en-US" sz="4800" b="1" i="0" u="none" strike="noStrike" cap="none">
                <a:solidFill>
                  <a:schemeClr val="lt1"/>
                </a:solidFill>
                <a:latin typeface="Arial"/>
                <a:ea typeface="Arial"/>
                <a:cs typeface="Arial"/>
                <a:sym typeface="Arial"/>
              </a:rPr>
              <a:t>resources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457200" y="274637"/>
            <a:ext cx="8229600" cy="1143299"/>
          </a:xfrm>
          <a:prstGeom prst="rect">
            <a:avLst/>
          </a:prstGeom>
        </p:spPr>
        <p:txBody>
          <a:bodyPr lIns="91425" tIns="91425" rIns="91425" bIns="91425" anchor="b" anchorCtr="0">
            <a:noAutofit/>
          </a:bodyPr>
          <a:lstStyle/>
          <a:p>
            <a:pPr lvl="0" rtl="0">
              <a:spcBef>
                <a:spcPts val="0"/>
              </a:spcBef>
              <a:buNone/>
            </a:pPr>
            <a:r>
              <a:rPr lang="en-US" sz="3000"/>
              <a:t>Appropriate Information - Not blocked</a:t>
            </a:r>
          </a:p>
        </p:txBody>
      </p:sp>
      <p:pic>
        <p:nvPicPr>
          <p:cNvPr id="259" name="Shape 259"/>
          <p:cNvPicPr preferRelativeResize="0"/>
          <p:nvPr/>
        </p:nvPicPr>
        <p:blipFill>
          <a:blip r:embed="rId3">
            <a:alphaModFix/>
          </a:blip>
          <a:stretch>
            <a:fillRect/>
          </a:stretch>
        </p:blipFill>
        <p:spPr>
          <a:xfrm>
            <a:off x="1186175" y="1693966"/>
            <a:ext cx="6479874" cy="3733900"/>
          </a:xfrm>
          <a:prstGeom prst="rect">
            <a:avLst/>
          </a:prstGeom>
          <a:noFill/>
          <a:ln>
            <a:noFill/>
          </a:ln>
        </p:spPr>
      </p:pic>
      <p:pic>
        <p:nvPicPr>
          <p:cNvPr id="260" name="Shape 260"/>
          <p:cNvPicPr preferRelativeResize="0"/>
          <p:nvPr/>
        </p:nvPicPr>
        <p:blipFill>
          <a:blip r:embed="rId4">
            <a:alphaModFix/>
          </a:blip>
          <a:stretch>
            <a:fillRect/>
          </a:stretch>
        </p:blipFill>
        <p:spPr>
          <a:xfrm>
            <a:off x="7749725" y="5946233"/>
            <a:ext cx="1208349" cy="5814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ctrTitle"/>
          </p:nvPr>
        </p:nvSpPr>
        <p:spPr>
          <a:xfrm>
            <a:off x="417383" y="4486637"/>
            <a:ext cx="7617628" cy="1597980"/>
          </a:xfrm>
          <a:prstGeom prst="rect">
            <a:avLst/>
          </a:prstGeom>
          <a:noFill/>
          <a:ln>
            <a:noFill/>
          </a:ln>
        </p:spPr>
        <p:txBody>
          <a:bodyPr lIns="91425" tIns="91425" rIns="91425" bIns="91425" anchor="ctr" anchorCtr="0">
            <a:noAutofit/>
          </a:bodyPr>
          <a:lstStyle/>
          <a:p>
            <a:pPr marL="0" marR="0" lvl="0" indent="0" algn="r" rtl="0">
              <a:lnSpc>
                <a:spcPct val="100000"/>
              </a:lnSpc>
              <a:spcBef>
                <a:spcPts val="0"/>
              </a:spcBef>
              <a:spcAft>
                <a:spcPts val="0"/>
              </a:spcAft>
              <a:buClr>
                <a:schemeClr val="dk1"/>
              </a:buClr>
              <a:buSzPct val="25000"/>
              <a:buFont typeface="Calibri"/>
              <a:buNone/>
            </a:pPr>
            <a:r>
              <a:rPr lang="en-US" sz="2800" b="1" i="0" u="none" strike="noStrike" cap="none">
                <a:solidFill>
                  <a:schemeClr val="lt1"/>
                </a:solidFill>
                <a:latin typeface="Arial"/>
                <a:ea typeface="Arial"/>
                <a:cs typeface="Arial"/>
                <a:sym typeface="Arial"/>
              </a:rPr>
              <a:t/>
            </a:r>
            <a:br>
              <a:rPr lang="en-US" sz="2800" b="1" i="0" u="none" strike="noStrike" cap="none">
                <a:solidFill>
                  <a:schemeClr val="lt1"/>
                </a:solidFill>
                <a:latin typeface="Arial"/>
                <a:ea typeface="Arial"/>
                <a:cs typeface="Arial"/>
                <a:sym typeface="Arial"/>
              </a:rPr>
            </a:br>
            <a:r>
              <a:rPr lang="en-US" sz="6000" b="1" i="0" u="none" strike="noStrike" cap="none">
                <a:solidFill>
                  <a:srgbClr val="B2A0C7"/>
                </a:solidFill>
                <a:latin typeface="Arial"/>
                <a:ea typeface="Arial"/>
                <a:cs typeface="Arial"/>
                <a:sym typeface="Arial"/>
              </a:rPr>
              <a:t>AGE </a:t>
            </a:r>
            <a:r>
              <a:rPr lang="en-US" sz="6000" b="1" i="0" u="none" strike="noStrike" cap="none">
                <a:solidFill>
                  <a:schemeClr val="accent4"/>
                </a:solidFill>
                <a:latin typeface="Arial"/>
                <a:ea typeface="Arial"/>
                <a:cs typeface="Arial"/>
                <a:sym typeface="Arial"/>
              </a:rPr>
              <a:t> </a:t>
            </a:r>
            <a:r>
              <a:rPr lang="en-US" sz="7200" b="1" i="0" u="none" strike="noStrike" cap="none">
                <a:solidFill>
                  <a:schemeClr val="accent4"/>
                </a:solidFill>
                <a:latin typeface="Arial"/>
                <a:ea typeface="Arial"/>
                <a:cs typeface="Arial"/>
                <a:sym typeface="Arial"/>
              </a:rPr>
              <a:t/>
            </a:r>
            <a:br>
              <a:rPr lang="en-US" sz="7200" b="1" i="0" u="none" strike="noStrike" cap="none">
                <a:solidFill>
                  <a:schemeClr val="accent4"/>
                </a:solidFill>
                <a:latin typeface="Arial"/>
                <a:ea typeface="Arial"/>
                <a:cs typeface="Arial"/>
                <a:sym typeface="Arial"/>
              </a:rPr>
            </a:br>
            <a:r>
              <a:rPr lang="en-US" sz="7200" b="1" i="0" u="none" strike="noStrike" cap="none">
                <a:solidFill>
                  <a:schemeClr val="accent4"/>
                </a:solidFill>
                <a:latin typeface="Arial"/>
                <a:ea typeface="Arial"/>
                <a:cs typeface="Arial"/>
                <a:sym typeface="Arial"/>
              </a:rPr>
              <a:t>APPROPRIATE</a:t>
            </a:r>
          </a:p>
        </p:txBody>
      </p:sp>
      <p:pic>
        <p:nvPicPr>
          <p:cNvPr id="267" name="Shape 267" descr="2 students iPad.jpg"/>
          <p:cNvPicPr preferRelativeResize="0"/>
          <p:nvPr/>
        </p:nvPicPr>
        <p:blipFill>
          <a:blip r:embed="rId3">
            <a:alphaModFix/>
          </a:blip>
          <a:stretch>
            <a:fillRect/>
          </a:stretch>
        </p:blipFill>
        <p:spPr>
          <a:xfrm>
            <a:off x="0" y="66450"/>
            <a:ext cx="9065699" cy="6791399"/>
          </a:xfrm>
          <a:prstGeom prst="rect">
            <a:avLst/>
          </a:prstGeom>
          <a:noFill/>
          <a:ln>
            <a:noFill/>
          </a:ln>
        </p:spPr>
      </p:pic>
      <p:sp>
        <p:nvSpPr>
          <p:cNvPr id="268" name="Shape 268"/>
          <p:cNvSpPr txBox="1"/>
          <p:nvPr/>
        </p:nvSpPr>
        <p:spPr>
          <a:xfrm>
            <a:off x="127050" y="4399050"/>
            <a:ext cx="8811600" cy="2458799"/>
          </a:xfrm>
          <a:prstGeom prst="rect">
            <a:avLst/>
          </a:prstGeom>
          <a:noFill/>
          <a:ln>
            <a:noFill/>
          </a:ln>
        </p:spPr>
        <p:txBody>
          <a:bodyPr lIns="91425" tIns="91425" rIns="91425" bIns="91425" anchor="t" anchorCtr="0">
            <a:noAutofit/>
          </a:bodyPr>
          <a:lstStyle/>
          <a:p>
            <a:pPr lvl="0" algn="ctr" rtl="0">
              <a:spcBef>
                <a:spcPts val="0"/>
              </a:spcBef>
              <a:buClr>
                <a:schemeClr val="dk1"/>
              </a:buClr>
              <a:buSzPct val="25000"/>
              <a:buFont typeface="Calibri"/>
              <a:buNone/>
            </a:pPr>
            <a:r>
              <a:rPr lang="en-US" sz="4800" b="1">
                <a:solidFill>
                  <a:schemeClr val="lt1"/>
                </a:solidFill>
              </a:rPr>
              <a:t>Age</a:t>
            </a:r>
          </a:p>
          <a:p>
            <a:pPr lvl="0" algn="ctr" rtl="0">
              <a:spcBef>
                <a:spcPts val="0"/>
              </a:spcBef>
              <a:buClr>
                <a:schemeClr val="dk1"/>
              </a:buClr>
              <a:buSzPct val="25000"/>
              <a:buFont typeface="Calibri"/>
              <a:buNone/>
            </a:pPr>
            <a:r>
              <a:rPr lang="en-US" sz="8000" b="1">
                <a:solidFill>
                  <a:schemeClr val="accent6"/>
                </a:solidFill>
              </a:rPr>
              <a:t>APPROPRIATE</a:t>
            </a:r>
          </a:p>
          <a:p>
            <a:pPr lvl="0">
              <a:spcBef>
                <a:spcPts val="0"/>
              </a:spcBef>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Shape 273"/>
          <p:cNvSpPr txBox="1">
            <a:spLocks noGrp="1"/>
          </p:cNvSpPr>
          <p:nvPr>
            <p:ph type="title"/>
          </p:nvPr>
        </p:nvSpPr>
        <p:spPr>
          <a:xfrm>
            <a:off x="457200" y="274633"/>
            <a:ext cx="8229600" cy="987899"/>
          </a:xfrm>
          <a:prstGeom prst="rect">
            <a:avLst/>
          </a:prstGeom>
        </p:spPr>
        <p:txBody>
          <a:bodyPr lIns="91425" tIns="91425" rIns="91425" bIns="91425" anchor="b" anchorCtr="0">
            <a:noAutofit/>
          </a:bodyPr>
          <a:lstStyle/>
          <a:p>
            <a:pPr lvl="0" rtl="0">
              <a:spcBef>
                <a:spcPts val="0"/>
              </a:spcBef>
              <a:buNone/>
            </a:pPr>
            <a:r>
              <a:rPr lang="en-US" sz="3000"/>
              <a:t>Searching Skills Build from K through 12</a:t>
            </a:r>
          </a:p>
        </p:txBody>
      </p:sp>
      <p:pic>
        <p:nvPicPr>
          <p:cNvPr id="274" name="Shape 274"/>
          <p:cNvPicPr preferRelativeResize="0"/>
          <p:nvPr/>
        </p:nvPicPr>
        <p:blipFill rotWithShape="1">
          <a:blip r:embed="rId3">
            <a:alphaModFix/>
          </a:blip>
          <a:srcRect l="3584" r="11069"/>
          <a:stretch/>
        </p:blipFill>
        <p:spPr>
          <a:xfrm>
            <a:off x="1654674" y="1612133"/>
            <a:ext cx="5422625" cy="5156965"/>
          </a:xfrm>
          <a:prstGeom prst="rect">
            <a:avLst/>
          </a:prstGeom>
          <a:noFill/>
          <a:ln>
            <a:noFill/>
          </a:ln>
        </p:spPr>
      </p:pic>
      <p:pic>
        <p:nvPicPr>
          <p:cNvPr id="275" name="Shape 275"/>
          <p:cNvPicPr preferRelativeResize="0"/>
          <p:nvPr/>
        </p:nvPicPr>
        <p:blipFill>
          <a:blip r:embed="rId4">
            <a:alphaModFix/>
          </a:blip>
          <a:stretch>
            <a:fillRect/>
          </a:stretch>
        </p:blipFill>
        <p:spPr>
          <a:xfrm>
            <a:off x="7749725" y="5946233"/>
            <a:ext cx="1208349" cy="5814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Shape 281" descr="light bulb.jpg"/>
          <p:cNvPicPr preferRelativeResize="0"/>
          <p:nvPr/>
        </p:nvPicPr>
        <p:blipFill rotWithShape="1">
          <a:blip r:embed="rId3">
            <a:alphaModFix/>
          </a:blip>
          <a:srcRect/>
          <a:stretch/>
        </p:blipFill>
        <p:spPr>
          <a:xfrm>
            <a:off x="-510902" y="0"/>
            <a:ext cx="9654901" cy="6857999"/>
          </a:xfrm>
          <a:prstGeom prst="rect">
            <a:avLst/>
          </a:prstGeom>
          <a:noFill/>
          <a:ln>
            <a:noFill/>
          </a:ln>
        </p:spPr>
      </p:pic>
      <p:sp>
        <p:nvSpPr>
          <p:cNvPr id="282" name="Shape 282"/>
          <p:cNvSpPr txBox="1">
            <a:spLocks noGrp="1"/>
          </p:cNvSpPr>
          <p:nvPr>
            <p:ph type="ctrTitle"/>
          </p:nvPr>
        </p:nvSpPr>
        <p:spPr>
          <a:xfrm>
            <a:off x="544270" y="1119940"/>
            <a:ext cx="4790291" cy="1470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4800" b="1" i="0" u="none" strike="noStrike" cap="none">
                <a:solidFill>
                  <a:srgbClr val="FFFFFF"/>
                </a:solidFill>
                <a:latin typeface="Arial"/>
                <a:ea typeface="Arial"/>
                <a:cs typeface="Arial"/>
                <a:sym typeface="Arial"/>
              </a:rPr>
              <a:t>Copyright</a:t>
            </a:r>
          </a:p>
          <a:p>
            <a:pPr marL="0" marR="0" lvl="0" indent="0" algn="l" rtl="0">
              <a:lnSpc>
                <a:spcPct val="100000"/>
              </a:lnSpc>
              <a:spcBef>
                <a:spcPts val="0"/>
              </a:spcBef>
              <a:spcAft>
                <a:spcPts val="0"/>
              </a:spcAft>
              <a:buClr>
                <a:schemeClr val="dk1"/>
              </a:buClr>
              <a:buSzPct val="25000"/>
              <a:buFont typeface="Calibri"/>
              <a:buNone/>
            </a:pPr>
            <a:r>
              <a:rPr lang="en-US" sz="13000" b="1" i="0" u="none" strike="noStrike" cap="none">
                <a:solidFill>
                  <a:srgbClr val="BFBFBF"/>
                </a:solidFill>
                <a:latin typeface="Arial"/>
                <a:ea typeface="Arial"/>
                <a:cs typeface="Arial"/>
                <a:sym typeface="Arial"/>
              </a:rPr>
              <a:t>SAFE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457200" y="274637"/>
            <a:ext cx="8229600" cy="1143299"/>
          </a:xfrm>
          <a:prstGeom prst="rect">
            <a:avLst/>
          </a:prstGeom>
        </p:spPr>
        <p:txBody>
          <a:bodyPr lIns="91425" tIns="91425" rIns="91425" bIns="91425" anchor="b" anchorCtr="0">
            <a:noAutofit/>
          </a:bodyPr>
          <a:lstStyle/>
          <a:p>
            <a:pPr lvl="0">
              <a:spcBef>
                <a:spcPts val="0"/>
              </a:spcBef>
              <a:buNone/>
            </a:pPr>
            <a:r>
              <a:rPr lang="en-US"/>
              <a:t>What’s in Gale?</a:t>
            </a:r>
          </a:p>
        </p:txBody>
      </p:sp>
      <p:pic>
        <p:nvPicPr>
          <p:cNvPr id="70" name="Shape 70" descr="galepackage.jpg"/>
          <p:cNvPicPr preferRelativeResize="0"/>
          <p:nvPr/>
        </p:nvPicPr>
        <p:blipFill>
          <a:blip r:embed="rId3">
            <a:alphaModFix/>
          </a:blip>
          <a:stretch>
            <a:fillRect/>
          </a:stretch>
        </p:blipFill>
        <p:spPr>
          <a:xfrm>
            <a:off x="672225" y="1600200"/>
            <a:ext cx="2894750" cy="5065750"/>
          </a:xfrm>
          <a:prstGeom prst="rect">
            <a:avLst/>
          </a:prstGeom>
          <a:noFill/>
          <a:ln>
            <a:noFill/>
          </a:ln>
        </p:spPr>
      </p:pic>
      <p:pic>
        <p:nvPicPr>
          <p:cNvPr id="71" name="Shape 71"/>
          <p:cNvPicPr preferRelativeResize="0"/>
          <p:nvPr/>
        </p:nvPicPr>
        <p:blipFill>
          <a:blip r:embed="rId4">
            <a:alphaModFix/>
          </a:blip>
          <a:stretch>
            <a:fillRect/>
          </a:stretch>
        </p:blipFill>
        <p:spPr>
          <a:xfrm>
            <a:off x="7478450" y="6084450"/>
            <a:ext cx="1208349" cy="581499"/>
          </a:xfrm>
          <a:prstGeom prst="rect">
            <a:avLst/>
          </a:prstGeom>
          <a:noFill/>
          <a:ln>
            <a:noFill/>
          </a:ln>
        </p:spPr>
      </p:pic>
      <p:sp>
        <p:nvSpPr>
          <p:cNvPr id="72" name="Shape 72"/>
          <p:cNvSpPr txBox="1"/>
          <p:nvPr/>
        </p:nvSpPr>
        <p:spPr>
          <a:xfrm>
            <a:off x="4213150" y="1820825"/>
            <a:ext cx="4399200" cy="3707999"/>
          </a:xfrm>
          <a:prstGeom prst="rect">
            <a:avLst/>
          </a:prstGeom>
          <a:noFill/>
          <a:ln>
            <a:noFill/>
          </a:ln>
        </p:spPr>
        <p:txBody>
          <a:bodyPr lIns="91425" tIns="91425" rIns="91425" bIns="91425" anchor="t" anchorCtr="0">
            <a:noAutofit/>
          </a:bodyPr>
          <a:lstStyle/>
          <a:p>
            <a:pPr lvl="0">
              <a:spcBef>
                <a:spcPts val="0"/>
              </a:spcBef>
              <a:buNone/>
            </a:pPr>
            <a:endParaRPr/>
          </a:p>
        </p:txBody>
      </p:sp>
      <p:sp>
        <p:nvSpPr>
          <p:cNvPr id="73" name="Shape 73"/>
          <p:cNvSpPr txBox="1"/>
          <p:nvPr/>
        </p:nvSpPr>
        <p:spPr>
          <a:xfrm>
            <a:off x="4080250" y="2272700"/>
            <a:ext cx="4399200" cy="3472200"/>
          </a:xfrm>
          <a:prstGeom prst="rect">
            <a:avLst/>
          </a:prstGeom>
          <a:no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marL="457200" lvl="0" indent="-342900" rtl="0">
              <a:spcBef>
                <a:spcPts val="0"/>
              </a:spcBef>
              <a:buSzPct val="100000"/>
              <a:buChar char="●"/>
            </a:pPr>
            <a:r>
              <a:rPr lang="en-US" sz="1800" b="1"/>
              <a:t>Magazine Articles</a:t>
            </a:r>
          </a:p>
          <a:p>
            <a:pPr marL="457200" lvl="0" indent="-342900" rtl="0">
              <a:spcBef>
                <a:spcPts val="0"/>
              </a:spcBef>
              <a:buSzPct val="100000"/>
              <a:buChar char="●"/>
            </a:pPr>
            <a:r>
              <a:rPr lang="en-US" sz="1800" b="1"/>
              <a:t>Newspaper Articles</a:t>
            </a:r>
          </a:p>
          <a:p>
            <a:pPr marL="457200" lvl="0" indent="-342900" rtl="0">
              <a:spcBef>
                <a:spcPts val="0"/>
              </a:spcBef>
              <a:buSzPct val="100000"/>
              <a:buChar char="●"/>
            </a:pPr>
            <a:r>
              <a:rPr lang="en-US" sz="1800" b="1"/>
              <a:t>Excerpts from Reference Books</a:t>
            </a:r>
          </a:p>
          <a:p>
            <a:pPr marL="457200" lvl="0" indent="-342900" rtl="0">
              <a:spcBef>
                <a:spcPts val="0"/>
              </a:spcBef>
              <a:buSzPct val="100000"/>
              <a:buChar char="●"/>
            </a:pPr>
            <a:r>
              <a:rPr lang="en-US" sz="1800" b="1"/>
              <a:t>E-books</a:t>
            </a:r>
          </a:p>
          <a:p>
            <a:pPr marL="457200" lvl="0" indent="-342900" rtl="0">
              <a:spcBef>
                <a:spcPts val="0"/>
              </a:spcBef>
              <a:buSzPct val="100000"/>
              <a:buChar char="●"/>
            </a:pPr>
            <a:r>
              <a:rPr lang="en-US" sz="1800" b="1"/>
              <a:t>Full text Magazines</a:t>
            </a:r>
          </a:p>
          <a:p>
            <a:pPr marL="457200" lvl="0" indent="-342900" rtl="0">
              <a:spcBef>
                <a:spcPts val="0"/>
              </a:spcBef>
              <a:buSzPct val="100000"/>
              <a:buChar char="●"/>
            </a:pPr>
            <a:r>
              <a:rPr lang="en-US" sz="1800" b="1"/>
              <a:t>News Clips</a:t>
            </a:r>
          </a:p>
          <a:p>
            <a:pPr marL="457200" lvl="0" indent="-342900" rtl="0">
              <a:spcBef>
                <a:spcPts val="0"/>
              </a:spcBef>
              <a:buSzPct val="100000"/>
              <a:buChar char="●"/>
            </a:pPr>
            <a:r>
              <a:rPr lang="en-US" sz="1800" b="1"/>
              <a:t>Videos</a:t>
            </a:r>
          </a:p>
          <a:p>
            <a:pPr marL="457200" lvl="0" indent="-342900" rtl="0">
              <a:spcBef>
                <a:spcPts val="0"/>
              </a:spcBef>
              <a:buSzPct val="100000"/>
              <a:buChar char="●"/>
            </a:pPr>
            <a:r>
              <a:rPr lang="en-US" sz="1800" b="1"/>
              <a:t>Audio Files </a:t>
            </a:r>
          </a:p>
          <a:p>
            <a:pPr marL="457200" lvl="0" indent="-342900" rtl="0">
              <a:spcBef>
                <a:spcPts val="0"/>
              </a:spcBef>
              <a:buSzPct val="100000"/>
              <a:buChar char="●"/>
            </a:pPr>
            <a:r>
              <a:rPr lang="en-US" sz="1800" b="1"/>
              <a:t>Images</a:t>
            </a:r>
          </a:p>
          <a:p>
            <a:pPr lvl="0" rtl="0">
              <a:spcBef>
                <a:spcPts val="0"/>
              </a:spcBef>
              <a:buNone/>
            </a:pPr>
            <a:endParaRPr sz="1800" b="1"/>
          </a:p>
          <a:p>
            <a:pPr lvl="0">
              <a:spcBef>
                <a:spcPts val="0"/>
              </a:spcBef>
              <a:buNone/>
            </a:pPr>
            <a:r>
              <a:rPr lang="en-US" sz="1800" b="1"/>
              <a:t>Grouped in databases by content level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a:spLocks noGrp="1"/>
          </p:cNvSpPr>
          <p:nvPr>
            <p:ph type="title"/>
          </p:nvPr>
        </p:nvSpPr>
        <p:spPr>
          <a:xfrm>
            <a:off x="457200" y="274634"/>
            <a:ext cx="8229600" cy="934799"/>
          </a:xfrm>
          <a:prstGeom prst="rect">
            <a:avLst/>
          </a:prstGeom>
        </p:spPr>
        <p:txBody>
          <a:bodyPr lIns="91425" tIns="91425" rIns="91425" bIns="91425" anchor="b" anchorCtr="0">
            <a:noAutofit/>
          </a:bodyPr>
          <a:lstStyle/>
          <a:p>
            <a:pPr lvl="0" rtl="0">
              <a:spcBef>
                <a:spcPts val="0"/>
              </a:spcBef>
              <a:buNone/>
            </a:pPr>
            <a:r>
              <a:rPr lang="en-US" sz="3000"/>
              <a:t>MLA Citations for All Resources</a:t>
            </a:r>
          </a:p>
        </p:txBody>
      </p:sp>
      <p:pic>
        <p:nvPicPr>
          <p:cNvPr id="288" name="Shape 288"/>
          <p:cNvPicPr preferRelativeResize="0"/>
          <p:nvPr/>
        </p:nvPicPr>
        <p:blipFill>
          <a:blip r:embed="rId3">
            <a:alphaModFix/>
          </a:blip>
          <a:stretch>
            <a:fillRect/>
          </a:stretch>
        </p:blipFill>
        <p:spPr>
          <a:xfrm>
            <a:off x="1784625" y="1632266"/>
            <a:ext cx="5292799" cy="3831625"/>
          </a:xfrm>
          <a:prstGeom prst="rect">
            <a:avLst/>
          </a:prstGeom>
          <a:noFill/>
          <a:ln>
            <a:noFill/>
          </a:ln>
        </p:spPr>
      </p:pic>
      <p:pic>
        <p:nvPicPr>
          <p:cNvPr id="289" name="Shape 289"/>
          <p:cNvPicPr preferRelativeResize="0"/>
          <p:nvPr/>
        </p:nvPicPr>
        <p:blipFill>
          <a:blip r:embed="rId4">
            <a:alphaModFix/>
          </a:blip>
          <a:stretch>
            <a:fillRect/>
          </a:stretch>
        </p:blipFill>
        <p:spPr>
          <a:xfrm>
            <a:off x="7749725" y="5946233"/>
            <a:ext cx="1208349" cy="5814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Shape 295" descr="boy careers.jpg"/>
          <p:cNvPicPr preferRelativeResize="0"/>
          <p:nvPr/>
        </p:nvPicPr>
        <p:blipFill rotWithShape="1">
          <a:blip r:embed="rId3">
            <a:alphaModFix/>
          </a:blip>
          <a:srcRect/>
          <a:stretch/>
        </p:blipFill>
        <p:spPr>
          <a:xfrm>
            <a:off x="-380668" y="0"/>
            <a:ext cx="9963827" cy="6886939"/>
          </a:xfrm>
          <a:prstGeom prst="rect">
            <a:avLst/>
          </a:prstGeom>
          <a:noFill/>
          <a:ln>
            <a:noFill/>
          </a:ln>
        </p:spPr>
      </p:pic>
      <p:sp>
        <p:nvSpPr>
          <p:cNvPr id="296" name="Shape 296"/>
          <p:cNvSpPr txBox="1">
            <a:spLocks noGrp="1"/>
          </p:cNvSpPr>
          <p:nvPr>
            <p:ph type="ctrTitle"/>
          </p:nvPr>
        </p:nvSpPr>
        <p:spPr>
          <a:xfrm>
            <a:off x="476879" y="4466314"/>
            <a:ext cx="8689800" cy="1470000"/>
          </a:xfrm>
          <a:prstGeom prst="rect">
            <a:avLst/>
          </a:prstGeom>
          <a:noFill/>
          <a:ln>
            <a:noFill/>
          </a:ln>
        </p:spPr>
        <p:txBody>
          <a:bodyPr lIns="91425" tIns="91425" rIns="91425" bIns="91425" anchor="ctr" anchorCtr="0">
            <a:noAutofit/>
          </a:bodyPr>
          <a:lstStyle/>
          <a:p>
            <a:pPr marL="0" marR="0" lvl="0" indent="0" algn="r" rtl="0">
              <a:lnSpc>
                <a:spcPct val="100000"/>
              </a:lnSpc>
              <a:spcBef>
                <a:spcPts val="0"/>
              </a:spcBef>
              <a:spcAft>
                <a:spcPts val="0"/>
              </a:spcAft>
              <a:buClr>
                <a:schemeClr val="dk1"/>
              </a:buClr>
              <a:buSzPct val="25000"/>
              <a:buFont typeface="Calibri"/>
              <a:buNone/>
            </a:pPr>
            <a:r>
              <a:rPr lang="en-US" sz="4800" b="1" i="0" u="none" strike="noStrike" cap="none">
                <a:solidFill>
                  <a:schemeClr val="lt1"/>
                </a:solidFill>
                <a:latin typeface="Arial"/>
                <a:ea typeface="Arial"/>
                <a:cs typeface="Arial"/>
                <a:sym typeface="Arial"/>
              </a:rPr>
              <a:t>increased</a:t>
            </a:r>
            <a:r>
              <a:rPr lang="en-US" sz="4800" b="1" i="0" u="none" strike="noStrike" cap="none">
                <a:solidFill>
                  <a:srgbClr val="000000"/>
                </a:solidFill>
                <a:latin typeface="Arial"/>
                <a:ea typeface="Arial"/>
                <a:cs typeface="Arial"/>
                <a:sym typeface="Arial"/>
              </a:rPr>
              <a:t/>
            </a:r>
            <a:br>
              <a:rPr lang="en-US" sz="4800" b="1" i="0" u="none" strike="noStrike" cap="none">
                <a:solidFill>
                  <a:srgbClr val="000000"/>
                </a:solidFill>
                <a:latin typeface="Arial"/>
                <a:ea typeface="Arial"/>
                <a:cs typeface="Arial"/>
                <a:sym typeface="Arial"/>
              </a:rPr>
            </a:br>
            <a:r>
              <a:rPr lang="en-US" sz="8000" b="1" i="0" u="none" strike="noStrike" cap="none">
                <a:solidFill>
                  <a:srgbClr val="92CCDC"/>
                </a:solidFill>
                <a:latin typeface="Arial"/>
                <a:ea typeface="Arial"/>
                <a:cs typeface="Arial"/>
                <a:sym typeface="Arial"/>
              </a:rPr>
              <a:t>student</a:t>
            </a:r>
          </a:p>
          <a:p>
            <a:pPr marL="0" marR="0" lvl="0" indent="0" algn="r" rtl="0">
              <a:lnSpc>
                <a:spcPct val="100000"/>
              </a:lnSpc>
              <a:spcBef>
                <a:spcPts val="0"/>
              </a:spcBef>
              <a:spcAft>
                <a:spcPts val="0"/>
              </a:spcAft>
              <a:buClr>
                <a:schemeClr val="dk1"/>
              </a:buClr>
              <a:buSzPct val="25000"/>
              <a:buFont typeface="Calibri"/>
              <a:buNone/>
            </a:pPr>
            <a:r>
              <a:rPr lang="en-US" sz="9000" b="1" i="0" u="none" strike="noStrike" cap="none">
                <a:solidFill>
                  <a:srgbClr val="31859B"/>
                </a:solidFill>
                <a:latin typeface="Arial"/>
                <a:ea typeface="Arial"/>
                <a:cs typeface="Arial"/>
                <a:sym typeface="Arial"/>
              </a:rPr>
              <a:t>ACHIEVEMENT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Shape 301"/>
          <p:cNvSpPr txBox="1">
            <a:spLocks noGrp="1"/>
          </p:cNvSpPr>
          <p:nvPr>
            <p:ph type="title"/>
          </p:nvPr>
        </p:nvSpPr>
        <p:spPr>
          <a:xfrm>
            <a:off x="457200" y="274634"/>
            <a:ext cx="8229600" cy="934799"/>
          </a:xfrm>
          <a:prstGeom prst="rect">
            <a:avLst/>
          </a:prstGeom>
        </p:spPr>
        <p:txBody>
          <a:bodyPr lIns="91425" tIns="91425" rIns="91425" bIns="91425" anchor="b" anchorCtr="0">
            <a:noAutofit/>
          </a:bodyPr>
          <a:lstStyle/>
          <a:p>
            <a:pPr lvl="0" rtl="0">
              <a:spcBef>
                <a:spcPts val="0"/>
              </a:spcBef>
              <a:buNone/>
            </a:pPr>
            <a:r>
              <a:rPr lang="en-US"/>
              <a:t>Images, Audio, &amp; Video Files</a:t>
            </a:r>
          </a:p>
        </p:txBody>
      </p:sp>
      <p:pic>
        <p:nvPicPr>
          <p:cNvPr id="302" name="Shape 302"/>
          <p:cNvPicPr preferRelativeResize="0"/>
          <p:nvPr/>
        </p:nvPicPr>
        <p:blipFill>
          <a:blip r:embed="rId3">
            <a:alphaModFix/>
          </a:blip>
          <a:stretch>
            <a:fillRect/>
          </a:stretch>
        </p:blipFill>
        <p:spPr>
          <a:xfrm>
            <a:off x="1050200" y="1874016"/>
            <a:ext cx="6880800" cy="380312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Shape 308" descr="African American student.jpg"/>
          <p:cNvPicPr preferRelativeResize="0"/>
          <p:nvPr/>
        </p:nvPicPr>
        <p:blipFill rotWithShape="1">
          <a:blip r:embed="rId3">
            <a:alphaModFix/>
          </a:blip>
          <a:srcRect/>
          <a:stretch/>
        </p:blipFill>
        <p:spPr>
          <a:xfrm>
            <a:off x="0" y="-15875"/>
            <a:ext cx="10303107" cy="6868738"/>
          </a:xfrm>
          <a:prstGeom prst="rect">
            <a:avLst/>
          </a:prstGeom>
          <a:noFill/>
          <a:ln>
            <a:noFill/>
          </a:ln>
        </p:spPr>
      </p:pic>
      <p:sp>
        <p:nvSpPr>
          <p:cNvPr id="309" name="Shape 309"/>
          <p:cNvSpPr txBox="1">
            <a:spLocks noGrp="1"/>
          </p:cNvSpPr>
          <p:nvPr>
            <p:ph type="ctrTitle"/>
          </p:nvPr>
        </p:nvSpPr>
        <p:spPr>
          <a:xfrm rot="-563880">
            <a:off x="390424" y="4167115"/>
            <a:ext cx="9289963" cy="1470041"/>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800" b="1" i="0" u="none" strike="noStrike" cap="none">
                <a:solidFill>
                  <a:schemeClr val="lt1"/>
                </a:solidFill>
                <a:latin typeface="Arial"/>
                <a:ea typeface="Arial"/>
                <a:cs typeface="Arial"/>
                <a:sym typeface="Arial"/>
              </a:rPr>
              <a:t>Career and College </a:t>
            </a:r>
          </a:p>
          <a:p>
            <a:pPr marL="0" marR="0" lvl="0" indent="0" algn="ctr" rtl="0">
              <a:lnSpc>
                <a:spcPct val="100000"/>
              </a:lnSpc>
              <a:spcBef>
                <a:spcPts val="0"/>
              </a:spcBef>
              <a:spcAft>
                <a:spcPts val="0"/>
              </a:spcAft>
              <a:buClr>
                <a:schemeClr val="dk1"/>
              </a:buClr>
              <a:buSzPct val="25000"/>
              <a:buFont typeface="Calibri"/>
              <a:buNone/>
            </a:pPr>
            <a:r>
              <a:rPr lang="en-US" sz="12000" b="1" i="0" u="none" strike="noStrike" cap="none">
                <a:solidFill>
                  <a:schemeClr val="accent3"/>
                </a:solidFill>
                <a:latin typeface="Arial"/>
                <a:ea typeface="Arial"/>
                <a:cs typeface="Arial"/>
                <a:sym typeface="Arial"/>
              </a:rPr>
              <a:t>READINESS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a:spLocks noGrp="1"/>
          </p:cNvSpPr>
          <p:nvPr>
            <p:ph type="title"/>
          </p:nvPr>
        </p:nvSpPr>
        <p:spPr>
          <a:xfrm>
            <a:off x="457200" y="274633"/>
            <a:ext cx="8229600" cy="1001100"/>
          </a:xfrm>
          <a:prstGeom prst="rect">
            <a:avLst/>
          </a:prstGeom>
        </p:spPr>
        <p:txBody>
          <a:bodyPr lIns="91425" tIns="91425" rIns="91425" bIns="91425" anchor="b" anchorCtr="0">
            <a:noAutofit/>
          </a:bodyPr>
          <a:lstStyle/>
          <a:p>
            <a:pPr lvl="0" rtl="0">
              <a:spcBef>
                <a:spcPts val="0"/>
              </a:spcBef>
              <a:buNone/>
            </a:pPr>
            <a:r>
              <a:rPr lang="en-US" sz="3000"/>
              <a:t>Quality Primary Resources Available</a:t>
            </a:r>
          </a:p>
        </p:txBody>
      </p:sp>
      <p:pic>
        <p:nvPicPr>
          <p:cNvPr id="315" name="Shape 315"/>
          <p:cNvPicPr preferRelativeResize="0"/>
          <p:nvPr/>
        </p:nvPicPr>
        <p:blipFill>
          <a:blip r:embed="rId3">
            <a:alphaModFix/>
          </a:blip>
          <a:stretch>
            <a:fillRect/>
          </a:stretch>
        </p:blipFill>
        <p:spPr>
          <a:xfrm>
            <a:off x="2095774" y="1833400"/>
            <a:ext cx="4952450" cy="3541824"/>
          </a:xfrm>
          <a:prstGeom prst="rect">
            <a:avLst/>
          </a:prstGeom>
          <a:noFill/>
          <a:ln>
            <a:noFill/>
          </a:ln>
        </p:spPr>
      </p:pic>
      <p:pic>
        <p:nvPicPr>
          <p:cNvPr id="316" name="Shape 316"/>
          <p:cNvPicPr preferRelativeResize="0"/>
          <p:nvPr/>
        </p:nvPicPr>
        <p:blipFill>
          <a:blip r:embed="rId4">
            <a:alphaModFix/>
          </a:blip>
          <a:stretch>
            <a:fillRect/>
          </a:stretch>
        </p:blipFill>
        <p:spPr>
          <a:xfrm>
            <a:off x="7749725" y="5946233"/>
            <a:ext cx="1208349" cy="5814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Shape 322"/>
          <p:cNvPicPr preferRelativeResize="0"/>
          <p:nvPr/>
        </p:nvPicPr>
        <p:blipFill rotWithShape="1">
          <a:blip r:embed="rId3">
            <a:alphaModFix/>
          </a:blip>
          <a:srcRect/>
          <a:stretch/>
        </p:blipFill>
        <p:spPr>
          <a:xfrm>
            <a:off x="-264662" y="197209"/>
            <a:ext cx="9698241" cy="6463578"/>
          </a:xfrm>
          <a:prstGeom prst="rect">
            <a:avLst/>
          </a:prstGeom>
          <a:noFill/>
          <a:ln>
            <a:noFill/>
          </a:ln>
        </p:spPr>
      </p:pic>
      <p:sp>
        <p:nvSpPr>
          <p:cNvPr id="323" name="Shape 323"/>
          <p:cNvSpPr txBox="1">
            <a:spLocks noGrp="1"/>
          </p:cNvSpPr>
          <p:nvPr>
            <p:ph type="ctrTitle"/>
          </p:nvPr>
        </p:nvSpPr>
        <p:spPr>
          <a:xfrm>
            <a:off x="1408825" y="3043575"/>
            <a:ext cx="7389600" cy="2046899"/>
          </a:xfrm>
          <a:prstGeom prst="rect">
            <a:avLst/>
          </a:prstGeom>
          <a:noFill/>
          <a:ln>
            <a:noFill/>
          </a:ln>
        </p:spPr>
        <p:txBody>
          <a:bodyPr lIns="91425" tIns="91425" rIns="91425" bIns="91425" anchor="ctr" anchorCtr="0">
            <a:noAutofit/>
          </a:bodyPr>
          <a:lstStyle/>
          <a:p>
            <a:pPr marL="0" marR="0" lvl="0" indent="0" algn="r" rtl="0">
              <a:lnSpc>
                <a:spcPct val="100000"/>
              </a:lnSpc>
              <a:spcBef>
                <a:spcPts val="0"/>
              </a:spcBef>
              <a:spcAft>
                <a:spcPts val="0"/>
              </a:spcAft>
              <a:buClr>
                <a:schemeClr val="dk1"/>
              </a:buClr>
              <a:buSzPct val="25000"/>
              <a:buFont typeface="Calibri"/>
              <a:buNone/>
            </a:pPr>
            <a:r>
              <a:rPr lang="en-US" sz="4800" b="1" i="0" u="none" strike="noStrike" cap="none">
                <a:solidFill>
                  <a:schemeClr val="lt1"/>
                </a:solidFill>
                <a:latin typeface="Arial"/>
                <a:ea typeface="Arial"/>
                <a:cs typeface="Arial"/>
                <a:sym typeface="Arial"/>
              </a:rPr>
              <a:t>Current and</a:t>
            </a:r>
          </a:p>
          <a:p>
            <a:pPr marL="0" marR="0" lvl="0" indent="0" algn="l" rtl="0">
              <a:lnSpc>
                <a:spcPct val="100000"/>
              </a:lnSpc>
              <a:spcBef>
                <a:spcPts val="0"/>
              </a:spcBef>
              <a:spcAft>
                <a:spcPts val="0"/>
              </a:spcAft>
              <a:buClr>
                <a:schemeClr val="dk1"/>
              </a:buClr>
              <a:buSzPct val="25000"/>
              <a:buFont typeface="Calibri"/>
              <a:buNone/>
            </a:pPr>
            <a:r>
              <a:rPr lang="en-US" sz="12000" b="1" i="0" u="none" strike="noStrike" cap="none">
                <a:solidFill>
                  <a:schemeClr val="accent2"/>
                </a:solidFill>
                <a:latin typeface="Arial"/>
                <a:ea typeface="Arial"/>
                <a:cs typeface="Arial"/>
                <a:sym typeface="Arial"/>
              </a:rPr>
              <a:t>Enjoyable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Shape 328"/>
          <p:cNvSpPr txBox="1">
            <a:spLocks noGrp="1"/>
          </p:cNvSpPr>
          <p:nvPr>
            <p:ph type="title"/>
          </p:nvPr>
        </p:nvSpPr>
        <p:spPr>
          <a:xfrm>
            <a:off x="457200" y="274633"/>
            <a:ext cx="8229600" cy="1001100"/>
          </a:xfrm>
          <a:prstGeom prst="rect">
            <a:avLst/>
          </a:prstGeom>
        </p:spPr>
        <p:txBody>
          <a:bodyPr lIns="91425" tIns="91425" rIns="91425" bIns="91425" anchor="b" anchorCtr="0">
            <a:noAutofit/>
          </a:bodyPr>
          <a:lstStyle/>
          <a:p>
            <a:pPr lvl="0" rtl="0">
              <a:spcBef>
                <a:spcPts val="0"/>
              </a:spcBef>
              <a:buNone/>
            </a:pPr>
            <a:r>
              <a:rPr lang="en-US" sz="3000"/>
              <a:t>E-books and Online Magazines</a:t>
            </a:r>
          </a:p>
        </p:txBody>
      </p:sp>
      <p:pic>
        <p:nvPicPr>
          <p:cNvPr id="329" name="Shape 329"/>
          <p:cNvPicPr preferRelativeResize="0"/>
          <p:nvPr/>
        </p:nvPicPr>
        <p:blipFill>
          <a:blip r:embed="rId3">
            <a:alphaModFix/>
          </a:blip>
          <a:stretch>
            <a:fillRect/>
          </a:stretch>
        </p:blipFill>
        <p:spPr>
          <a:xfrm>
            <a:off x="7749725" y="5946233"/>
            <a:ext cx="1208349" cy="581499"/>
          </a:xfrm>
          <a:prstGeom prst="rect">
            <a:avLst/>
          </a:prstGeom>
          <a:noFill/>
          <a:ln>
            <a:noFill/>
          </a:ln>
        </p:spPr>
      </p:pic>
      <p:pic>
        <p:nvPicPr>
          <p:cNvPr id="330" name="Shape 330" descr="National_Geographic_Kids_-_Books.jpg"/>
          <p:cNvPicPr preferRelativeResize="0"/>
          <p:nvPr/>
        </p:nvPicPr>
        <p:blipFill rotWithShape="1">
          <a:blip r:embed="rId4">
            <a:alphaModFix/>
          </a:blip>
          <a:srcRect b="12922"/>
          <a:stretch/>
        </p:blipFill>
        <p:spPr>
          <a:xfrm>
            <a:off x="858100" y="2409575"/>
            <a:ext cx="3971298" cy="4142828"/>
          </a:xfrm>
          <a:prstGeom prst="rect">
            <a:avLst/>
          </a:prstGeom>
          <a:noFill/>
          <a:ln w="19050" cap="flat" cmpd="sng">
            <a:solidFill>
              <a:srgbClr val="000000"/>
            </a:solidFill>
            <a:prstDash val="solid"/>
            <a:round/>
            <a:headEnd type="none" w="med" len="med"/>
            <a:tailEnd type="none" w="med" len="med"/>
          </a:ln>
        </p:spPr>
      </p:pic>
      <p:pic>
        <p:nvPicPr>
          <p:cNvPr id="331" name="Shape 331" descr="National_Geographic_Kids_Magazines.jpg"/>
          <p:cNvPicPr preferRelativeResize="0"/>
          <p:nvPr/>
        </p:nvPicPr>
        <p:blipFill rotWithShape="1">
          <a:blip r:embed="rId5">
            <a:alphaModFix/>
          </a:blip>
          <a:srcRect b="9395"/>
          <a:stretch/>
        </p:blipFill>
        <p:spPr>
          <a:xfrm>
            <a:off x="4138325" y="1765175"/>
            <a:ext cx="4221526" cy="3485024"/>
          </a:xfrm>
          <a:prstGeom prst="rect">
            <a:avLst/>
          </a:prstGeom>
          <a:noFill/>
          <a:ln w="19050" cap="flat" cmpd="sng">
            <a:solidFill>
              <a:srgbClr val="000000"/>
            </a:solidFill>
            <a:prstDash val="solid"/>
            <a:round/>
            <a:headEnd type="none" w="med" len="med"/>
            <a:tailEnd type="none" w="med" len="me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Shape 336"/>
          <p:cNvSpPr txBox="1">
            <a:spLocks noGrp="1"/>
          </p:cNvSpPr>
          <p:nvPr>
            <p:ph type="title"/>
          </p:nvPr>
        </p:nvSpPr>
        <p:spPr>
          <a:xfrm>
            <a:off x="457200" y="274637"/>
            <a:ext cx="8229600" cy="1143299"/>
          </a:xfrm>
          <a:prstGeom prst="rect">
            <a:avLst/>
          </a:prstGeom>
        </p:spPr>
        <p:txBody>
          <a:bodyPr lIns="91425" tIns="91425" rIns="91425" bIns="91425" anchor="b" anchorCtr="0">
            <a:noAutofit/>
          </a:bodyPr>
          <a:lstStyle/>
          <a:p>
            <a:pPr lvl="0" rtl="0">
              <a:spcBef>
                <a:spcPts val="0"/>
              </a:spcBef>
              <a:buNone/>
            </a:pPr>
            <a:r>
              <a:rPr lang="en-US"/>
              <a:t>Resources </a:t>
            </a:r>
          </a:p>
        </p:txBody>
      </p:sp>
      <p:sp>
        <p:nvSpPr>
          <p:cNvPr id="337" name="Shape 337"/>
          <p:cNvSpPr txBox="1"/>
          <p:nvPr/>
        </p:nvSpPr>
        <p:spPr>
          <a:xfrm>
            <a:off x="274500" y="2375100"/>
            <a:ext cx="8595000" cy="3325199"/>
          </a:xfrm>
          <a:prstGeom prst="rect">
            <a:avLst/>
          </a:prstGeom>
          <a:noFill/>
          <a:ln>
            <a:noFill/>
          </a:ln>
        </p:spPr>
        <p:txBody>
          <a:bodyPr lIns="91425" tIns="91425" rIns="91425" bIns="91425" anchor="t" anchorCtr="0">
            <a:noAutofit/>
          </a:bodyPr>
          <a:lstStyle/>
          <a:p>
            <a:pPr marL="457200" lvl="0" indent="-457200" rtl="0">
              <a:spcBef>
                <a:spcPts val="0"/>
              </a:spcBef>
              <a:buClr>
                <a:srgbClr val="1155CC"/>
              </a:buClr>
              <a:buSzPct val="100000"/>
              <a:buChar char="●"/>
            </a:pPr>
            <a:r>
              <a:rPr lang="en-US" sz="3600" u="sng">
                <a:solidFill>
                  <a:schemeClr val="hlink"/>
                </a:solidFill>
                <a:hlinkClick r:id="rId3"/>
              </a:rPr>
              <a:t>TexQuest Resource Guide</a:t>
            </a:r>
          </a:p>
          <a:p>
            <a:pPr lvl="0" rtl="0">
              <a:spcBef>
                <a:spcPts val="0"/>
              </a:spcBef>
              <a:buNone/>
            </a:pPr>
            <a:endParaRPr sz="3600">
              <a:solidFill>
                <a:srgbClr val="1155CC"/>
              </a:solidFill>
            </a:endParaRPr>
          </a:p>
          <a:p>
            <a:pPr marL="457200" lvl="0" indent="-457200" rtl="0">
              <a:spcBef>
                <a:spcPts val="0"/>
              </a:spcBef>
              <a:buClr>
                <a:srgbClr val="1155CC"/>
              </a:buClr>
              <a:buSzPct val="100000"/>
              <a:buChar char="●"/>
            </a:pPr>
            <a:r>
              <a:rPr lang="en-US" sz="3600" u="sng">
                <a:solidFill>
                  <a:schemeClr val="hlink"/>
                </a:solidFill>
                <a:hlinkClick r:id="rId4"/>
              </a:rPr>
              <a:t>Article for Parents</a:t>
            </a:r>
          </a:p>
          <a:p>
            <a:pPr lvl="0" rtl="0">
              <a:spcBef>
                <a:spcPts val="0"/>
              </a:spcBef>
              <a:buNone/>
            </a:pPr>
            <a:endParaRPr sz="3600">
              <a:solidFill>
                <a:srgbClr val="1155CC"/>
              </a:solidFill>
            </a:endParaRPr>
          </a:p>
          <a:p>
            <a:pPr lvl="0" rtl="0">
              <a:spcBef>
                <a:spcPts val="0"/>
              </a:spcBef>
              <a:buNone/>
            </a:pPr>
            <a:endParaRPr sz="3600">
              <a:solidFill>
                <a:srgbClr val="1155CC"/>
              </a:solidFill>
            </a:endParaRPr>
          </a:p>
          <a:p>
            <a:pPr lvl="0" rtl="0">
              <a:spcBef>
                <a:spcPts val="0"/>
              </a:spcBef>
              <a:buNone/>
            </a:pPr>
            <a:endParaRPr sz="3000" u="sng">
              <a:solidFill>
                <a:srgbClr val="1155CC"/>
              </a:solidFill>
            </a:endParaRPr>
          </a:p>
          <a:p>
            <a:pPr lvl="0" rtl="0">
              <a:spcBef>
                <a:spcPts val="0"/>
              </a:spcBef>
              <a:buNone/>
            </a:pPr>
            <a:endParaRPr sz="3000">
              <a:solidFill>
                <a:srgbClr val="4A86E8"/>
              </a:solidFill>
            </a:endParaRPr>
          </a:p>
          <a:p>
            <a:pPr lvl="0" rtl="0">
              <a:spcBef>
                <a:spcPts val="0"/>
              </a:spcBef>
              <a:buNone/>
            </a:pPr>
            <a:endParaRPr sz="3000">
              <a:solidFill>
                <a:srgbClr val="4A86E8"/>
              </a:solidFill>
            </a:endParaRPr>
          </a:p>
        </p:txBody>
      </p:sp>
      <p:pic>
        <p:nvPicPr>
          <p:cNvPr id="338" name="Shape 338"/>
          <p:cNvPicPr preferRelativeResize="0"/>
          <p:nvPr/>
        </p:nvPicPr>
        <p:blipFill>
          <a:blip r:embed="rId5">
            <a:alphaModFix/>
          </a:blip>
          <a:stretch>
            <a:fillRect/>
          </a:stretch>
        </p:blipFill>
        <p:spPr>
          <a:xfrm>
            <a:off x="7749725" y="5946233"/>
            <a:ext cx="1208349" cy="5814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a:off x="457200" y="274637"/>
            <a:ext cx="8229600" cy="1143299"/>
          </a:xfrm>
          <a:prstGeom prst="rect">
            <a:avLst/>
          </a:prstGeom>
        </p:spPr>
        <p:txBody>
          <a:bodyPr lIns="91425" tIns="91425" rIns="91425" bIns="91425" anchor="b" anchorCtr="0">
            <a:noAutofit/>
          </a:bodyPr>
          <a:lstStyle/>
          <a:p>
            <a:pPr lvl="0">
              <a:spcBef>
                <a:spcPts val="0"/>
              </a:spcBef>
              <a:buNone/>
            </a:pPr>
            <a:r>
              <a:rPr lang="en-US"/>
              <a:t>Other Ways Your School Library Media Center Is Open 24/7</a:t>
            </a:r>
          </a:p>
        </p:txBody>
      </p:sp>
      <p:sp>
        <p:nvSpPr>
          <p:cNvPr id="345" name="Shape 345"/>
          <p:cNvSpPr txBox="1"/>
          <p:nvPr/>
        </p:nvSpPr>
        <p:spPr>
          <a:xfrm>
            <a:off x="1010075" y="1980300"/>
            <a:ext cx="7230299" cy="4558800"/>
          </a:xfrm>
          <a:prstGeom prst="rect">
            <a:avLst/>
          </a:prstGeom>
          <a:noFill/>
          <a:ln>
            <a:noFill/>
          </a:ln>
        </p:spPr>
        <p:txBody>
          <a:bodyPr lIns="91425" tIns="91425" rIns="91425" bIns="91425" anchor="t" anchorCtr="0">
            <a:noAutofit/>
          </a:bodyPr>
          <a:lstStyle/>
          <a:p>
            <a:pPr marL="457200" lvl="0" indent="-419100" rtl="0">
              <a:lnSpc>
                <a:spcPct val="150000"/>
              </a:lnSpc>
              <a:spcBef>
                <a:spcPts val="0"/>
              </a:spcBef>
              <a:buClr>
                <a:srgbClr val="1155CC"/>
              </a:buClr>
              <a:buSzPct val="100000"/>
              <a:buChar char="●"/>
            </a:pPr>
            <a:r>
              <a:rPr lang="en-US" sz="3000">
                <a:solidFill>
                  <a:srgbClr val="1155CC"/>
                </a:solidFill>
              </a:rPr>
              <a:t>Additional Online Resources</a:t>
            </a:r>
          </a:p>
          <a:p>
            <a:pPr marL="457200" lvl="0" indent="-419100" rtl="0">
              <a:lnSpc>
                <a:spcPct val="150000"/>
              </a:lnSpc>
              <a:spcBef>
                <a:spcPts val="0"/>
              </a:spcBef>
              <a:buClr>
                <a:srgbClr val="1155CC"/>
              </a:buClr>
              <a:buSzPct val="100000"/>
              <a:buChar char="●"/>
            </a:pPr>
            <a:r>
              <a:rPr lang="en-US" sz="3000">
                <a:solidFill>
                  <a:srgbClr val="1155CC"/>
                </a:solidFill>
              </a:rPr>
              <a:t>Links to Websites and Assignments</a:t>
            </a:r>
          </a:p>
          <a:p>
            <a:pPr marL="457200" lvl="0" indent="-419100" rtl="0">
              <a:lnSpc>
                <a:spcPct val="150000"/>
              </a:lnSpc>
              <a:spcBef>
                <a:spcPts val="0"/>
              </a:spcBef>
              <a:buClr>
                <a:srgbClr val="1155CC"/>
              </a:buClr>
              <a:buSzPct val="100000"/>
              <a:buChar char="●"/>
            </a:pPr>
            <a:r>
              <a:rPr lang="en-US" sz="3000">
                <a:solidFill>
                  <a:srgbClr val="1155CC"/>
                </a:solidFill>
              </a:rPr>
              <a:t>Online Catalog of Books - Reserve and Renew</a:t>
            </a:r>
          </a:p>
          <a:p>
            <a:pPr marL="457200" lvl="0" indent="-419100" rtl="0">
              <a:lnSpc>
                <a:spcPct val="150000"/>
              </a:lnSpc>
              <a:spcBef>
                <a:spcPts val="0"/>
              </a:spcBef>
              <a:buClr>
                <a:srgbClr val="1155CC"/>
              </a:buClr>
              <a:buSzPct val="100000"/>
              <a:buChar char="●"/>
            </a:pPr>
            <a:r>
              <a:rPr lang="en-US" sz="3000">
                <a:solidFill>
                  <a:srgbClr val="1155CC"/>
                </a:solidFill>
              </a:rPr>
              <a:t>E-book Platforms</a:t>
            </a:r>
          </a:p>
          <a:p>
            <a:pPr marL="457200" lvl="0" indent="-419100">
              <a:lnSpc>
                <a:spcPct val="150000"/>
              </a:lnSpc>
              <a:spcBef>
                <a:spcPts val="0"/>
              </a:spcBef>
              <a:buClr>
                <a:srgbClr val="1155CC"/>
              </a:buClr>
              <a:buSzPct val="100000"/>
              <a:buChar char="●"/>
            </a:pPr>
            <a:r>
              <a:rPr lang="en-US" sz="3000">
                <a:solidFill>
                  <a:srgbClr val="1155CC"/>
                </a:solidFill>
              </a:rPr>
              <a:t>Audio Book Connections</a:t>
            </a:r>
          </a:p>
        </p:txBody>
      </p:sp>
      <p:pic>
        <p:nvPicPr>
          <p:cNvPr id="346" name="Shape 346"/>
          <p:cNvPicPr preferRelativeResize="0"/>
          <p:nvPr/>
        </p:nvPicPr>
        <p:blipFill>
          <a:blip r:embed="rId3">
            <a:alphaModFix/>
          </a:blip>
          <a:stretch>
            <a:fillRect/>
          </a:stretch>
        </p:blipFill>
        <p:spPr>
          <a:xfrm>
            <a:off x="7749725" y="5946233"/>
            <a:ext cx="1208349" cy="5814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Shape 352"/>
          <p:cNvPicPr preferRelativeResize="0"/>
          <p:nvPr/>
        </p:nvPicPr>
        <p:blipFill rotWithShape="1">
          <a:blip r:embed="rId3">
            <a:alphaModFix/>
          </a:blip>
          <a:srcRect/>
          <a:stretch/>
        </p:blipFill>
        <p:spPr>
          <a:xfrm>
            <a:off x="0" y="-22860"/>
            <a:ext cx="9144000" cy="1371609"/>
          </a:xfrm>
          <a:prstGeom prst="rect">
            <a:avLst/>
          </a:prstGeom>
          <a:noFill/>
          <a:ln>
            <a:noFill/>
          </a:ln>
        </p:spPr>
      </p:pic>
      <p:sp>
        <p:nvSpPr>
          <p:cNvPr id="353" name="Shape 353"/>
          <p:cNvSpPr txBox="1"/>
          <p:nvPr/>
        </p:nvSpPr>
        <p:spPr>
          <a:xfrm>
            <a:off x="390000" y="1014775"/>
            <a:ext cx="8364000" cy="3000000"/>
          </a:xfrm>
          <a:prstGeom prst="rect">
            <a:avLst/>
          </a:prstGeom>
          <a:noFill/>
          <a:ln>
            <a:noFill/>
          </a:ln>
        </p:spPr>
        <p:txBody>
          <a:bodyPr lIns="91425" tIns="91425" rIns="91425" bIns="91425" anchor="ctr" anchorCtr="0">
            <a:noAutofit/>
          </a:bodyPr>
          <a:lstStyle/>
          <a:p>
            <a:pPr marL="0" marR="0" lvl="0" indent="0" algn="ctr" rtl="0">
              <a:lnSpc>
                <a:spcPct val="115000"/>
              </a:lnSpc>
              <a:spcBef>
                <a:spcPts val="0"/>
              </a:spcBef>
              <a:spcAft>
                <a:spcPts val="0"/>
              </a:spcAft>
              <a:buClr>
                <a:schemeClr val="dk1"/>
              </a:buClr>
              <a:buSzPct val="25000"/>
              <a:buFont typeface="Calibri"/>
              <a:buNone/>
            </a:pPr>
            <a:r>
              <a:rPr lang="en-US" sz="6000" b="1" i="0" u="none" strike="noStrike" cap="none">
                <a:solidFill>
                  <a:schemeClr val="dk1"/>
                </a:solidFill>
                <a:latin typeface="Calibri"/>
                <a:ea typeface="Calibri"/>
                <a:cs typeface="Calibri"/>
                <a:sym typeface="Calibri"/>
              </a:rPr>
              <a:t>www.texquest.net</a:t>
            </a:r>
          </a:p>
          <a:p>
            <a:pPr marL="0" marR="0" lvl="0" indent="0" algn="ctr" rtl="0">
              <a:lnSpc>
                <a:spcPct val="115000"/>
              </a:lnSpc>
              <a:spcBef>
                <a:spcPts val="60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ESC-20 TexQuest Help Desk</a:t>
            </a:r>
          </a:p>
          <a:p>
            <a:pPr marL="0" marR="0" lvl="0" indent="0" algn="ctr" rtl="0">
              <a:lnSpc>
                <a:spcPct val="115000"/>
              </a:lnSpc>
              <a:spcBef>
                <a:spcPts val="600"/>
              </a:spcBef>
              <a:spcAft>
                <a:spcPts val="0"/>
              </a:spcAft>
              <a:buClr>
                <a:schemeClr val="dk1"/>
              </a:buClr>
              <a:buSzPct val="25000"/>
              <a:buFont typeface="Calibri"/>
              <a:buNone/>
            </a:pPr>
            <a:r>
              <a:rPr lang="en-US" sz="2400" b="1" i="0" u="none" strike="noStrike" cap="none">
                <a:solidFill>
                  <a:schemeClr val="dk1"/>
                </a:solidFill>
                <a:latin typeface="Calibri"/>
                <a:ea typeface="Calibri"/>
                <a:cs typeface="Calibri"/>
                <a:sym typeface="Calibri"/>
              </a:rPr>
              <a:t>texquest@esc20.info</a:t>
            </a:r>
          </a:p>
          <a:p>
            <a:pPr marL="0" marR="0" lvl="0" indent="0" algn="ctr" rtl="0">
              <a:lnSpc>
                <a:spcPct val="115000"/>
              </a:lnSpc>
              <a:spcBef>
                <a:spcPts val="60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844.719.1501 (toll free)</a:t>
            </a:r>
          </a:p>
        </p:txBody>
      </p:sp>
      <p:sp>
        <p:nvSpPr>
          <p:cNvPr id="354" name="Shape 354"/>
          <p:cNvSpPr txBox="1"/>
          <p:nvPr/>
        </p:nvSpPr>
        <p:spPr>
          <a:xfrm>
            <a:off x="390000" y="4124875"/>
            <a:ext cx="4010099" cy="1276500"/>
          </a:xfrm>
          <a:prstGeom prst="rect">
            <a:avLst/>
          </a:prstGeom>
          <a:noFill/>
          <a:ln>
            <a:noFill/>
          </a:ln>
        </p:spPr>
        <p:txBody>
          <a:bodyPr lIns="91425" tIns="91425" rIns="91425" bIns="91425" anchor="ctr" anchorCtr="0">
            <a:noAutofit/>
          </a:bodyPr>
          <a:lstStyle/>
          <a:p>
            <a:pPr marL="0" marR="0" lvl="0" indent="0" algn="l" rtl="0">
              <a:lnSpc>
                <a:spcPct val="115000"/>
              </a:lnSpc>
              <a:spcBef>
                <a:spcPts val="0"/>
              </a:spcBef>
              <a:spcAft>
                <a:spcPts val="0"/>
              </a:spcAft>
              <a:buClr>
                <a:schemeClr val="dk1"/>
              </a:buClr>
              <a:buSzPct val="25000"/>
              <a:buFont typeface="Calibri"/>
              <a:buNone/>
            </a:pPr>
            <a:r>
              <a:rPr lang="en-US" sz="1400" b="1" i="0" u="none" strike="noStrike" cap="none">
                <a:solidFill>
                  <a:schemeClr val="dk1"/>
                </a:solidFill>
                <a:latin typeface="Calibri"/>
                <a:ea typeface="Calibri"/>
                <a:cs typeface="Calibri"/>
                <a:sym typeface="Calibri"/>
              </a:rPr>
              <a:t>Len Bryan</a:t>
            </a:r>
          </a:p>
          <a:p>
            <a:pPr marL="0" marR="0" lvl="0" indent="0" algn="l" rtl="0">
              <a:lnSpc>
                <a:spcPct val="115000"/>
              </a:lnSpc>
              <a:spcBef>
                <a:spcPts val="0"/>
              </a:spcBef>
              <a:spcAft>
                <a:spcPts val="0"/>
              </a:spcAft>
              <a:buClr>
                <a:schemeClr val="dk1"/>
              </a:buClr>
              <a:buSzPct val="25000"/>
              <a:buFont typeface="Calibri"/>
              <a:buNone/>
            </a:pPr>
            <a:r>
              <a:rPr lang="en-US" sz="1400" b="0" i="0" u="none" strike="noStrike" cap="none">
                <a:solidFill>
                  <a:schemeClr val="dk1"/>
                </a:solidFill>
                <a:latin typeface="Calibri"/>
                <a:ea typeface="Calibri"/>
                <a:cs typeface="Calibri"/>
                <a:sym typeface="Calibri"/>
              </a:rPr>
              <a:t>School Program Coordinator</a:t>
            </a:r>
          </a:p>
          <a:p>
            <a:pPr marL="0" marR="0" lvl="0" indent="0" algn="l" rtl="0">
              <a:lnSpc>
                <a:spcPct val="115000"/>
              </a:lnSpc>
              <a:spcBef>
                <a:spcPts val="0"/>
              </a:spcBef>
              <a:spcAft>
                <a:spcPts val="0"/>
              </a:spcAft>
              <a:buClr>
                <a:schemeClr val="dk1"/>
              </a:buClr>
              <a:buSzPct val="25000"/>
              <a:buFont typeface="Calibri"/>
              <a:buNone/>
            </a:pPr>
            <a:r>
              <a:rPr lang="en-US" sz="1400" b="0" i="0" u="none" strike="noStrike" cap="none">
                <a:solidFill>
                  <a:schemeClr val="dk1"/>
                </a:solidFill>
                <a:latin typeface="Calibri"/>
                <a:ea typeface="Calibri"/>
                <a:cs typeface="Calibri"/>
                <a:sym typeface="Calibri"/>
              </a:rPr>
              <a:t>Texas State Library and Archives Commission</a:t>
            </a:r>
          </a:p>
          <a:p>
            <a:pPr marL="0" marR="0" lvl="0" indent="0" algn="l" rtl="0">
              <a:lnSpc>
                <a:spcPct val="115000"/>
              </a:lnSpc>
              <a:spcBef>
                <a:spcPts val="0"/>
              </a:spcBef>
              <a:spcAft>
                <a:spcPts val="0"/>
              </a:spcAft>
              <a:buClr>
                <a:schemeClr val="hlink"/>
              </a:buClr>
              <a:buSzPct val="25000"/>
              <a:buFont typeface="Calibri"/>
              <a:buNone/>
            </a:pPr>
            <a:r>
              <a:rPr lang="en-US" sz="1400" b="0" i="0" u="sng" strike="noStrike" cap="none">
                <a:solidFill>
                  <a:schemeClr val="hlink"/>
                </a:solidFill>
                <a:latin typeface="Calibri"/>
                <a:ea typeface="Calibri"/>
                <a:cs typeface="Calibri"/>
                <a:sym typeface="Calibri"/>
                <a:hlinkClick r:id="rId4"/>
              </a:rPr>
              <a:t>k12@tsl.texas.gov</a:t>
            </a:r>
            <a:r>
              <a:rPr lang="en-US" sz="1400" b="0" i="0" u="none" strike="noStrike" cap="none">
                <a:solidFill>
                  <a:schemeClr val="dk1"/>
                </a:solidFill>
                <a:latin typeface="Calibri"/>
                <a:ea typeface="Calibri"/>
                <a:cs typeface="Calibri"/>
                <a:sym typeface="Calibri"/>
              </a:rPr>
              <a:t> </a:t>
            </a:r>
          </a:p>
          <a:p>
            <a:pPr marL="0" marR="0" lvl="0" indent="0" algn="l" rtl="0">
              <a:lnSpc>
                <a:spcPct val="115000"/>
              </a:lnSpc>
              <a:spcBef>
                <a:spcPts val="0"/>
              </a:spcBef>
              <a:spcAft>
                <a:spcPts val="0"/>
              </a:spcAft>
              <a:buClr>
                <a:schemeClr val="dk1"/>
              </a:buClr>
              <a:buSzPct val="25000"/>
              <a:buFont typeface="Calibri"/>
              <a:buNone/>
            </a:pPr>
            <a:r>
              <a:rPr lang="en-US" sz="1400" b="0" i="0" u="none" strike="noStrike" cap="none">
                <a:solidFill>
                  <a:schemeClr val="dk1"/>
                </a:solidFill>
                <a:latin typeface="Calibri"/>
                <a:ea typeface="Calibri"/>
                <a:cs typeface="Calibri"/>
                <a:sym typeface="Calibri"/>
              </a:rPr>
              <a:t>512.463.5852</a:t>
            </a:r>
          </a:p>
        </p:txBody>
      </p:sp>
      <p:sp>
        <p:nvSpPr>
          <p:cNvPr id="355" name="Shape 355"/>
          <p:cNvSpPr txBox="1"/>
          <p:nvPr/>
        </p:nvSpPr>
        <p:spPr>
          <a:xfrm>
            <a:off x="4238700" y="4014775"/>
            <a:ext cx="4829099" cy="2843100"/>
          </a:xfrm>
          <a:prstGeom prst="rect">
            <a:avLst/>
          </a:prstGeom>
          <a:noFill/>
          <a:ln>
            <a:noFill/>
          </a:ln>
        </p:spPr>
        <p:txBody>
          <a:bodyPr lIns="91425" tIns="91425" rIns="91425" bIns="91425" anchor="ctr" anchorCtr="0">
            <a:noAutofit/>
          </a:bodyPr>
          <a:lstStyle/>
          <a:p>
            <a:pPr marL="0" marR="0" lvl="0" indent="0" algn="l" rtl="0">
              <a:lnSpc>
                <a:spcPct val="115000"/>
              </a:lnSpc>
              <a:spcBef>
                <a:spcPts val="0"/>
              </a:spcBef>
              <a:spcAft>
                <a:spcPts val="0"/>
              </a:spcAft>
              <a:buClr>
                <a:schemeClr val="dk1"/>
              </a:buClr>
              <a:buSzPct val="25000"/>
              <a:buFont typeface="Calibri"/>
              <a:buNone/>
            </a:pPr>
            <a:r>
              <a:rPr lang="en-US" sz="1400" b="1" i="0" u="none" strike="noStrike" cap="none">
                <a:solidFill>
                  <a:schemeClr val="dk1"/>
                </a:solidFill>
                <a:latin typeface="Calibri"/>
                <a:ea typeface="Calibri"/>
                <a:cs typeface="Calibri"/>
                <a:sym typeface="Calibri"/>
              </a:rPr>
              <a:t>Ann Vyoral</a:t>
            </a:r>
          </a:p>
          <a:p>
            <a:pPr marL="0" marR="0" lvl="0" indent="0" algn="l" rtl="0">
              <a:lnSpc>
                <a:spcPct val="115000"/>
              </a:lnSpc>
              <a:spcBef>
                <a:spcPts val="0"/>
              </a:spcBef>
              <a:spcAft>
                <a:spcPts val="0"/>
              </a:spcAft>
              <a:buClr>
                <a:schemeClr val="dk1"/>
              </a:buClr>
              <a:buSzPct val="25000"/>
              <a:buFont typeface="Calibri"/>
              <a:buNone/>
            </a:pPr>
            <a:r>
              <a:rPr lang="en-US" sz="1400" b="0" i="0" u="none" strike="noStrike" cap="none">
                <a:solidFill>
                  <a:schemeClr val="dk1"/>
                </a:solidFill>
                <a:latin typeface="Calibri"/>
                <a:ea typeface="Calibri"/>
                <a:cs typeface="Calibri"/>
                <a:sym typeface="Calibri"/>
              </a:rPr>
              <a:t>Educational Specialist, Digital Resources &amp; Library Services</a:t>
            </a:r>
          </a:p>
          <a:p>
            <a:pPr marL="0" marR="0" lvl="0" indent="0" algn="l" rtl="0">
              <a:lnSpc>
                <a:spcPct val="115000"/>
              </a:lnSpc>
              <a:spcBef>
                <a:spcPts val="0"/>
              </a:spcBef>
              <a:spcAft>
                <a:spcPts val="0"/>
              </a:spcAft>
              <a:buClr>
                <a:schemeClr val="dk1"/>
              </a:buClr>
              <a:buSzPct val="25000"/>
              <a:buFont typeface="Calibri"/>
              <a:buNone/>
            </a:pPr>
            <a:r>
              <a:rPr lang="en-US" sz="1400" b="0" i="0" u="none" strike="noStrike" cap="none">
                <a:solidFill>
                  <a:schemeClr val="dk1"/>
                </a:solidFill>
                <a:latin typeface="Calibri"/>
                <a:ea typeface="Calibri"/>
                <a:cs typeface="Calibri"/>
                <a:sym typeface="Calibri"/>
              </a:rPr>
              <a:t>Education Service Center, Region 20</a:t>
            </a:r>
          </a:p>
          <a:p>
            <a:pPr marL="0" marR="0" lvl="0" indent="0" algn="l" rtl="0">
              <a:lnSpc>
                <a:spcPct val="115000"/>
              </a:lnSpc>
              <a:spcBef>
                <a:spcPts val="0"/>
              </a:spcBef>
              <a:spcAft>
                <a:spcPts val="0"/>
              </a:spcAft>
              <a:buClr>
                <a:schemeClr val="hlink"/>
              </a:buClr>
              <a:buSzPct val="25000"/>
              <a:buFont typeface="Calibri"/>
              <a:buNone/>
            </a:pPr>
            <a:r>
              <a:rPr lang="en-US" sz="1400" b="0" i="0" u="sng" strike="noStrike" cap="none">
                <a:solidFill>
                  <a:schemeClr val="hlink"/>
                </a:solidFill>
                <a:latin typeface="Calibri"/>
                <a:ea typeface="Calibri"/>
                <a:cs typeface="Calibri"/>
                <a:sym typeface="Calibri"/>
                <a:hlinkClick r:id="rId5"/>
              </a:rPr>
              <a:t>ann.vyoral@esc20.net</a:t>
            </a:r>
            <a:r>
              <a:rPr lang="en-US" sz="1400" b="0" i="0" u="none" strike="noStrike" cap="none">
                <a:solidFill>
                  <a:schemeClr val="dk1"/>
                </a:solidFill>
                <a:latin typeface="Calibri"/>
                <a:ea typeface="Calibri"/>
                <a:cs typeface="Calibri"/>
                <a:sym typeface="Calibri"/>
              </a:rPr>
              <a:t> </a:t>
            </a:r>
          </a:p>
          <a:p>
            <a:pPr marL="0" marR="0" lvl="0" indent="0" algn="l" rtl="0">
              <a:lnSpc>
                <a:spcPct val="115000"/>
              </a:lnSpc>
              <a:spcBef>
                <a:spcPts val="0"/>
              </a:spcBef>
              <a:spcAft>
                <a:spcPts val="0"/>
              </a:spcAft>
              <a:buClr>
                <a:schemeClr val="dk1"/>
              </a:buClr>
              <a:buSzPct val="25000"/>
              <a:buFont typeface="Calibri"/>
              <a:buNone/>
            </a:pPr>
            <a:r>
              <a:rPr lang="en-US" sz="1400" b="0" i="0" u="none" strike="noStrike" cap="none">
                <a:solidFill>
                  <a:schemeClr val="dk1"/>
                </a:solidFill>
                <a:latin typeface="Calibri"/>
                <a:ea typeface="Calibri"/>
                <a:cs typeface="Calibri"/>
                <a:sym typeface="Calibri"/>
              </a:rPr>
              <a:t>210.370.5721</a:t>
            </a:r>
          </a:p>
          <a:p>
            <a:pPr marL="0" marR="0" lvl="0" indent="0" algn="l" rtl="0">
              <a:lnSpc>
                <a:spcPct val="115000"/>
              </a:lnSpc>
              <a:spcBef>
                <a:spcPts val="0"/>
              </a:spcBef>
              <a:spcAft>
                <a:spcPts val="0"/>
              </a:spcAft>
              <a:buClr>
                <a:srgbClr val="000000"/>
              </a:buClr>
              <a:buFont typeface="Arial"/>
              <a:buNone/>
            </a:pPr>
            <a:endParaRPr sz="14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ct val="25000"/>
              <a:buFont typeface="Calibri"/>
              <a:buNone/>
            </a:pPr>
            <a:r>
              <a:rPr lang="en-US" sz="1400" b="1" i="0" u="none" strike="noStrike" cap="none">
                <a:solidFill>
                  <a:schemeClr val="dk1"/>
                </a:solidFill>
                <a:latin typeface="Calibri"/>
                <a:ea typeface="Calibri"/>
                <a:cs typeface="Calibri"/>
                <a:sym typeface="Calibri"/>
              </a:rPr>
              <a:t>Susanna Garza</a:t>
            </a:r>
          </a:p>
          <a:p>
            <a:pPr marL="0" marR="0" lvl="0" indent="0" algn="l" rtl="0">
              <a:lnSpc>
                <a:spcPct val="115000"/>
              </a:lnSpc>
              <a:spcBef>
                <a:spcPts val="0"/>
              </a:spcBef>
              <a:spcAft>
                <a:spcPts val="0"/>
              </a:spcAft>
              <a:buClr>
                <a:schemeClr val="dk1"/>
              </a:buClr>
              <a:buSzPct val="25000"/>
              <a:buFont typeface="Calibri"/>
              <a:buNone/>
            </a:pPr>
            <a:r>
              <a:rPr lang="en-US" sz="1400" b="0" i="0" u="none" strike="noStrike" cap="none">
                <a:solidFill>
                  <a:schemeClr val="dk1"/>
                </a:solidFill>
                <a:latin typeface="Calibri"/>
                <a:ea typeface="Calibri"/>
                <a:cs typeface="Calibri"/>
                <a:sym typeface="Calibri"/>
              </a:rPr>
              <a:t>Coordinator, Digital Age Learning</a:t>
            </a:r>
          </a:p>
          <a:p>
            <a:pPr marL="0" marR="0" lvl="0" indent="0" algn="l" rtl="0">
              <a:lnSpc>
                <a:spcPct val="115000"/>
              </a:lnSpc>
              <a:spcBef>
                <a:spcPts val="0"/>
              </a:spcBef>
              <a:spcAft>
                <a:spcPts val="0"/>
              </a:spcAft>
              <a:buClr>
                <a:schemeClr val="dk1"/>
              </a:buClr>
              <a:buSzPct val="25000"/>
              <a:buFont typeface="Calibri"/>
              <a:buNone/>
            </a:pPr>
            <a:r>
              <a:rPr lang="en-US" sz="1400" b="0" i="0" u="none" strike="noStrike" cap="none">
                <a:solidFill>
                  <a:schemeClr val="dk1"/>
                </a:solidFill>
                <a:latin typeface="Calibri"/>
                <a:ea typeface="Calibri"/>
                <a:cs typeface="Calibri"/>
                <a:sym typeface="Calibri"/>
              </a:rPr>
              <a:t>Education Service Center, Region 20</a:t>
            </a:r>
          </a:p>
          <a:p>
            <a:pPr marL="0" marR="0" lvl="0" indent="0" algn="l" rtl="0">
              <a:lnSpc>
                <a:spcPct val="115000"/>
              </a:lnSpc>
              <a:spcBef>
                <a:spcPts val="0"/>
              </a:spcBef>
              <a:spcAft>
                <a:spcPts val="0"/>
              </a:spcAft>
              <a:buClr>
                <a:schemeClr val="hlink"/>
              </a:buClr>
              <a:buSzPct val="25000"/>
              <a:buFont typeface="Calibri"/>
              <a:buNone/>
            </a:pPr>
            <a:r>
              <a:rPr lang="en-US" sz="1400" b="0" i="0" u="sng" strike="noStrike" cap="none">
                <a:solidFill>
                  <a:schemeClr val="hlink"/>
                </a:solidFill>
                <a:latin typeface="Calibri"/>
                <a:ea typeface="Calibri"/>
                <a:cs typeface="Calibri"/>
                <a:sym typeface="Calibri"/>
                <a:hlinkClick r:id="rId6"/>
              </a:rPr>
              <a:t>susanna.garza@esc20.net</a:t>
            </a:r>
            <a:r>
              <a:rPr lang="en-US" sz="1400" b="0" i="0" u="none" strike="noStrike" cap="none">
                <a:solidFill>
                  <a:schemeClr val="dk1"/>
                </a:solidFill>
                <a:latin typeface="Calibri"/>
                <a:ea typeface="Calibri"/>
                <a:cs typeface="Calibri"/>
                <a:sym typeface="Calibri"/>
              </a:rPr>
              <a:t> </a:t>
            </a:r>
          </a:p>
          <a:p>
            <a:pPr marL="0" marR="0" lvl="0" indent="0" algn="l" rtl="0">
              <a:lnSpc>
                <a:spcPct val="115000"/>
              </a:lnSpc>
              <a:spcBef>
                <a:spcPts val="0"/>
              </a:spcBef>
              <a:spcAft>
                <a:spcPts val="0"/>
              </a:spcAft>
              <a:buClr>
                <a:schemeClr val="dk1"/>
              </a:buClr>
              <a:buSzPct val="25000"/>
              <a:buFont typeface="Calibri"/>
              <a:buNone/>
            </a:pPr>
            <a:r>
              <a:rPr lang="en-US" sz="1400" b="0" i="0" u="none" strike="noStrike" cap="none">
                <a:solidFill>
                  <a:schemeClr val="dk1"/>
                </a:solidFill>
                <a:latin typeface="Calibri"/>
                <a:ea typeface="Calibri"/>
                <a:cs typeface="Calibri"/>
                <a:sym typeface="Calibri"/>
              </a:rPr>
              <a:t>210.370.5634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457200" y="274637"/>
            <a:ext cx="8229600" cy="1143299"/>
          </a:xfrm>
          <a:prstGeom prst="rect">
            <a:avLst/>
          </a:prstGeom>
        </p:spPr>
        <p:txBody>
          <a:bodyPr lIns="91425" tIns="91425" rIns="91425" bIns="91425" anchor="b" anchorCtr="0">
            <a:noAutofit/>
          </a:bodyPr>
          <a:lstStyle/>
          <a:p>
            <a:pPr lvl="0" rtl="0">
              <a:spcBef>
                <a:spcPts val="0"/>
              </a:spcBef>
              <a:buNone/>
            </a:pPr>
            <a:r>
              <a:rPr lang="en-US"/>
              <a:t>What’s in Adam Matthew Digital?</a:t>
            </a:r>
          </a:p>
        </p:txBody>
      </p:sp>
      <p:pic>
        <p:nvPicPr>
          <p:cNvPr id="80" name="Shape 80" descr="adammatthew.jpg"/>
          <p:cNvPicPr preferRelativeResize="0"/>
          <p:nvPr/>
        </p:nvPicPr>
        <p:blipFill>
          <a:blip r:embed="rId3">
            <a:alphaModFix/>
          </a:blip>
          <a:stretch>
            <a:fillRect/>
          </a:stretch>
        </p:blipFill>
        <p:spPr>
          <a:xfrm>
            <a:off x="377450" y="2149050"/>
            <a:ext cx="4842349" cy="3100775"/>
          </a:xfrm>
          <a:prstGeom prst="rect">
            <a:avLst/>
          </a:prstGeom>
          <a:noFill/>
          <a:ln>
            <a:noFill/>
          </a:ln>
        </p:spPr>
      </p:pic>
      <p:pic>
        <p:nvPicPr>
          <p:cNvPr id="81" name="Shape 81"/>
          <p:cNvPicPr preferRelativeResize="0"/>
          <p:nvPr/>
        </p:nvPicPr>
        <p:blipFill>
          <a:blip r:embed="rId4">
            <a:alphaModFix/>
          </a:blip>
          <a:stretch>
            <a:fillRect/>
          </a:stretch>
        </p:blipFill>
        <p:spPr>
          <a:xfrm>
            <a:off x="7478450" y="6084450"/>
            <a:ext cx="1208349" cy="581499"/>
          </a:xfrm>
          <a:prstGeom prst="rect">
            <a:avLst/>
          </a:prstGeom>
          <a:noFill/>
          <a:ln>
            <a:noFill/>
          </a:ln>
        </p:spPr>
      </p:pic>
      <p:sp>
        <p:nvSpPr>
          <p:cNvPr id="82" name="Shape 82"/>
          <p:cNvSpPr txBox="1"/>
          <p:nvPr/>
        </p:nvSpPr>
        <p:spPr>
          <a:xfrm>
            <a:off x="5688425" y="2604975"/>
            <a:ext cx="3176699" cy="2432099"/>
          </a:xfrm>
          <a:prstGeom prst="rect">
            <a:avLst/>
          </a:prstGeom>
          <a:no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US" b="1"/>
              <a:t>Digitized Reproductions of Historical:</a:t>
            </a:r>
          </a:p>
          <a:p>
            <a:pPr lvl="0" rtl="0">
              <a:spcBef>
                <a:spcPts val="0"/>
              </a:spcBef>
              <a:buNone/>
            </a:pPr>
            <a:endParaRPr b="1"/>
          </a:p>
          <a:p>
            <a:pPr marL="457200" lvl="0" indent="-228600" rtl="0">
              <a:spcBef>
                <a:spcPts val="0"/>
              </a:spcBef>
              <a:buChar char="●"/>
            </a:pPr>
            <a:r>
              <a:rPr lang="en-US" b="1"/>
              <a:t>Photographs</a:t>
            </a:r>
          </a:p>
          <a:p>
            <a:pPr marL="457200" lvl="0" indent="-228600" rtl="0">
              <a:spcBef>
                <a:spcPts val="0"/>
              </a:spcBef>
              <a:buChar char="●"/>
            </a:pPr>
            <a:r>
              <a:rPr lang="en-US" b="1"/>
              <a:t>Journals &amp; Diaries</a:t>
            </a:r>
          </a:p>
          <a:p>
            <a:pPr marL="457200" lvl="0" indent="-228600" rtl="0">
              <a:spcBef>
                <a:spcPts val="0"/>
              </a:spcBef>
              <a:buChar char="●"/>
            </a:pPr>
            <a:r>
              <a:rPr lang="en-US" b="1"/>
              <a:t>Books</a:t>
            </a:r>
          </a:p>
          <a:p>
            <a:pPr marL="457200" lvl="0" indent="-228600" rtl="0">
              <a:spcBef>
                <a:spcPts val="0"/>
              </a:spcBef>
              <a:buChar char="●"/>
            </a:pPr>
            <a:r>
              <a:rPr lang="en-US" b="1"/>
              <a:t>Maps</a:t>
            </a:r>
          </a:p>
          <a:p>
            <a:pPr marL="457200" lvl="0" indent="-228600" rtl="0">
              <a:spcBef>
                <a:spcPts val="0"/>
              </a:spcBef>
              <a:buChar char="●"/>
            </a:pPr>
            <a:r>
              <a:rPr lang="en-US" b="1"/>
              <a:t>Broadsides</a:t>
            </a:r>
          </a:p>
          <a:p>
            <a:pPr marL="457200" lvl="0" indent="-228600" rtl="0">
              <a:spcBef>
                <a:spcPts val="0"/>
              </a:spcBef>
              <a:buChar char="●"/>
            </a:pPr>
            <a:r>
              <a:rPr lang="en-US" b="1"/>
              <a:t>Drawings</a:t>
            </a:r>
          </a:p>
          <a:p>
            <a:pPr lvl="0">
              <a:spcBef>
                <a:spcPts val="0"/>
              </a:spcBef>
              <a:buNone/>
            </a:pPr>
            <a:endParaRPr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457200" y="274637"/>
            <a:ext cx="8229600" cy="1143300"/>
          </a:xfrm>
          <a:prstGeom prst="rect">
            <a:avLst/>
          </a:prstGeom>
        </p:spPr>
        <p:txBody>
          <a:bodyPr lIns="91425" tIns="91425" rIns="91425" bIns="91425" anchor="b" anchorCtr="0">
            <a:noAutofit/>
          </a:bodyPr>
          <a:lstStyle/>
          <a:p>
            <a:pPr lvl="0" rtl="0">
              <a:spcBef>
                <a:spcPts val="0"/>
              </a:spcBef>
              <a:buNone/>
            </a:pPr>
            <a:r>
              <a:rPr lang="en-US"/>
              <a:t>What is in Britannica Schools?</a:t>
            </a:r>
          </a:p>
        </p:txBody>
      </p:sp>
      <p:sp>
        <p:nvSpPr>
          <p:cNvPr id="89" name="Shape 89"/>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spcBef>
                <a:spcPts val="0"/>
              </a:spcBef>
              <a:buNone/>
            </a:pPr>
            <a:endParaRPr>
              <a:solidFill>
                <a:srgbClr val="FF0000"/>
              </a:solidFill>
            </a:endParaRPr>
          </a:p>
          <a:p>
            <a:pPr lvl="0" rtl="0">
              <a:spcBef>
                <a:spcPts val="0"/>
              </a:spcBef>
              <a:buNone/>
            </a:pPr>
            <a:endParaRPr>
              <a:solidFill>
                <a:srgbClr val="FF0000"/>
              </a:solidFill>
            </a:endParaRPr>
          </a:p>
        </p:txBody>
      </p:sp>
      <p:pic>
        <p:nvPicPr>
          <p:cNvPr id="90" name="Shape 90"/>
          <p:cNvPicPr preferRelativeResize="0"/>
          <p:nvPr/>
        </p:nvPicPr>
        <p:blipFill>
          <a:blip r:embed="rId3">
            <a:alphaModFix/>
          </a:blip>
          <a:stretch>
            <a:fillRect/>
          </a:stretch>
        </p:blipFill>
        <p:spPr>
          <a:xfrm>
            <a:off x="773075" y="1662898"/>
            <a:ext cx="2718924" cy="1894999"/>
          </a:xfrm>
          <a:prstGeom prst="rect">
            <a:avLst/>
          </a:prstGeom>
          <a:noFill/>
          <a:ln>
            <a:noFill/>
          </a:ln>
        </p:spPr>
      </p:pic>
      <p:pic>
        <p:nvPicPr>
          <p:cNvPr id="91" name="Shape 91"/>
          <p:cNvPicPr preferRelativeResize="0"/>
          <p:nvPr/>
        </p:nvPicPr>
        <p:blipFill>
          <a:blip r:embed="rId4">
            <a:alphaModFix/>
          </a:blip>
          <a:stretch>
            <a:fillRect/>
          </a:stretch>
        </p:blipFill>
        <p:spPr>
          <a:xfrm>
            <a:off x="7478450" y="6084450"/>
            <a:ext cx="906262" cy="436125"/>
          </a:xfrm>
          <a:prstGeom prst="rect">
            <a:avLst/>
          </a:prstGeom>
          <a:noFill/>
          <a:ln>
            <a:noFill/>
          </a:ln>
        </p:spPr>
      </p:pic>
      <p:pic>
        <p:nvPicPr>
          <p:cNvPr id="92" name="Shape 92" descr="Britannica_Escolar_Online.jpg"/>
          <p:cNvPicPr preferRelativeResize="0"/>
          <p:nvPr/>
        </p:nvPicPr>
        <p:blipFill>
          <a:blip r:embed="rId5">
            <a:alphaModFix/>
          </a:blip>
          <a:stretch>
            <a:fillRect/>
          </a:stretch>
        </p:blipFill>
        <p:spPr>
          <a:xfrm>
            <a:off x="5660825" y="1782566"/>
            <a:ext cx="2310913" cy="1895001"/>
          </a:xfrm>
          <a:prstGeom prst="rect">
            <a:avLst/>
          </a:prstGeom>
          <a:noFill/>
          <a:ln>
            <a:noFill/>
          </a:ln>
        </p:spPr>
      </p:pic>
      <p:sp>
        <p:nvSpPr>
          <p:cNvPr id="93" name="Shape 93"/>
          <p:cNvSpPr txBox="1"/>
          <p:nvPr/>
        </p:nvSpPr>
        <p:spPr>
          <a:xfrm>
            <a:off x="457200" y="4309233"/>
            <a:ext cx="3233400" cy="581700"/>
          </a:xfrm>
          <a:prstGeom prst="rect">
            <a:avLst/>
          </a:prstGeom>
          <a:noFill/>
          <a:ln>
            <a:noFill/>
          </a:ln>
        </p:spPr>
        <p:txBody>
          <a:bodyPr lIns="91425" tIns="91425" rIns="91425" bIns="91425" anchor="t" anchorCtr="0">
            <a:noAutofit/>
          </a:bodyPr>
          <a:lstStyle/>
          <a:p>
            <a:pPr lvl="0" rtl="0">
              <a:spcBef>
                <a:spcPts val="0"/>
              </a:spcBef>
              <a:buNone/>
            </a:pPr>
            <a:r>
              <a:rPr lang="en-US" sz="1800" b="1"/>
              <a:t>Britannica School - 3 Levels</a:t>
            </a:r>
          </a:p>
        </p:txBody>
      </p:sp>
      <p:sp>
        <p:nvSpPr>
          <p:cNvPr id="94" name="Shape 94"/>
          <p:cNvSpPr txBox="1"/>
          <p:nvPr/>
        </p:nvSpPr>
        <p:spPr>
          <a:xfrm>
            <a:off x="5223687" y="4309233"/>
            <a:ext cx="3642900" cy="581700"/>
          </a:xfrm>
          <a:prstGeom prst="rect">
            <a:avLst/>
          </a:prstGeom>
          <a:noFill/>
          <a:ln>
            <a:noFill/>
          </a:ln>
        </p:spPr>
        <p:txBody>
          <a:bodyPr lIns="91425" tIns="91425" rIns="91425" bIns="91425" anchor="t" anchorCtr="0">
            <a:noAutofit/>
          </a:bodyPr>
          <a:lstStyle/>
          <a:p>
            <a:pPr lvl="0" rtl="0">
              <a:spcBef>
                <a:spcPts val="0"/>
              </a:spcBef>
              <a:buNone/>
            </a:pPr>
            <a:r>
              <a:rPr lang="en-US" sz="1800" b="1"/>
              <a:t>2 Levels Spanish Encyclopedia</a:t>
            </a:r>
          </a:p>
        </p:txBody>
      </p:sp>
      <p:pic>
        <p:nvPicPr>
          <p:cNvPr id="95" name="Shape 95" descr="EStax_Texas_good.png"/>
          <p:cNvPicPr preferRelativeResize="0"/>
          <p:nvPr/>
        </p:nvPicPr>
        <p:blipFill>
          <a:blip r:embed="rId6">
            <a:alphaModFix/>
          </a:blip>
          <a:stretch>
            <a:fillRect/>
          </a:stretch>
        </p:blipFill>
        <p:spPr>
          <a:xfrm>
            <a:off x="2881001" y="5229366"/>
            <a:ext cx="3143248" cy="9182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338250" y="274633"/>
            <a:ext cx="8724900" cy="1143300"/>
          </a:xfrm>
          <a:prstGeom prst="rect">
            <a:avLst/>
          </a:prstGeom>
        </p:spPr>
        <p:txBody>
          <a:bodyPr lIns="91425" tIns="91425" rIns="91425" bIns="91425" anchor="b" anchorCtr="0">
            <a:noAutofit/>
          </a:bodyPr>
          <a:lstStyle/>
          <a:p>
            <a:pPr lvl="0" rtl="0">
              <a:spcBef>
                <a:spcPts val="0"/>
              </a:spcBef>
              <a:buNone/>
            </a:pPr>
            <a:r>
              <a:rPr lang="en-US"/>
              <a:t>Which eBooks are included in EBSCO?</a:t>
            </a:r>
          </a:p>
        </p:txBody>
      </p:sp>
      <p:pic>
        <p:nvPicPr>
          <p:cNvPr id="101" name="Shape 101" descr="EBSCO - academic collection (1).png"/>
          <p:cNvPicPr preferRelativeResize="0"/>
          <p:nvPr/>
        </p:nvPicPr>
        <p:blipFill>
          <a:blip r:embed="rId3">
            <a:alphaModFix/>
          </a:blip>
          <a:stretch>
            <a:fillRect/>
          </a:stretch>
        </p:blipFill>
        <p:spPr>
          <a:xfrm>
            <a:off x="6206200" y="1838900"/>
            <a:ext cx="1905000" cy="952500"/>
          </a:xfrm>
          <a:prstGeom prst="rect">
            <a:avLst/>
          </a:prstGeom>
          <a:noFill/>
          <a:ln>
            <a:noFill/>
          </a:ln>
        </p:spPr>
      </p:pic>
      <p:pic>
        <p:nvPicPr>
          <p:cNvPr id="102" name="Shape 102" descr="EBSCO - businesscollection.png"/>
          <p:cNvPicPr preferRelativeResize="0"/>
          <p:nvPr/>
        </p:nvPicPr>
        <p:blipFill>
          <a:blip r:embed="rId4">
            <a:alphaModFix/>
          </a:blip>
          <a:stretch>
            <a:fillRect/>
          </a:stretch>
        </p:blipFill>
        <p:spPr>
          <a:xfrm>
            <a:off x="2933025" y="4874166"/>
            <a:ext cx="1384700" cy="692350"/>
          </a:xfrm>
          <a:prstGeom prst="rect">
            <a:avLst/>
          </a:prstGeom>
          <a:noFill/>
          <a:ln>
            <a:noFill/>
          </a:ln>
        </p:spPr>
      </p:pic>
      <p:pic>
        <p:nvPicPr>
          <p:cNvPr id="103" name="Shape 103" descr="EBSCO - educationcollection (1).png"/>
          <p:cNvPicPr preferRelativeResize="0"/>
          <p:nvPr/>
        </p:nvPicPr>
        <p:blipFill>
          <a:blip r:embed="rId5">
            <a:alphaModFix/>
          </a:blip>
          <a:stretch>
            <a:fillRect/>
          </a:stretch>
        </p:blipFill>
        <p:spPr>
          <a:xfrm>
            <a:off x="4624325" y="3529950"/>
            <a:ext cx="1384725" cy="692362"/>
          </a:xfrm>
          <a:prstGeom prst="rect">
            <a:avLst/>
          </a:prstGeom>
          <a:noFill/>
          <a:ln>
            <a:noFill/>
          </a:ln>
        </p:spPr>
      </p:pic>
      <p:pic>
        <p:nvPicPr>
          <p:cNvPr id="104" name="Shape 104" descr="EBSCO - historycollection (1).png"/>
          <p:cNvPicPr preferRelativeResize="0"/>
          <p:nvPr/>
        </p:nvPicPr>
        <p:blipFill>
          <a:blip r:embed="rId6">
            <a:alphaModFix/>
          </a:blip>
          <a:stretch>
            <a:fillRect/>
          </a:stretch>
        </p:blipFill>
        <p:spPr>
          <a:xfrm>
            <a:off x="4624325" y="4874150"/>
            <a:ext cx="1384725" cy="692362"/>
          </a:xfrm>
          <a:prstGeom prst="rect">
            <a:avLst/>
          </a:prstGeom>
          <a:noFill/>
          <a:ln>
            <a:noFill/>
          </a:ln>
        </p:spPr>
      </p:pic>
      <p:pic>
        <p:nvPicPr>
          <p:cNvPr id="105" name="Shape 105" descr="EBSCO - hscollection.png"/>
          <p:cNvPicPr preferRelativeResize="0"/>
          <p:nvPr/>
        </p:nvPicPr>
        <p:blipFill>
          <a:blip r:embed="rId7">
            <a:alphaModFix/>
          </a:blip>
          <a:stretch>
            <a:fillRect/>
          </a:stretch>
        </p:blipFill>
        <p:spPr>
          <a:xfrm>
            <a:off x="2853450" y="3529966"/>
            <a:ext cx="1384725" cy="692350"/>
          </a:xfrm>
          <a:prstGeom prst="rect">
            <a:avLst/>
          </a:prstGeom>
          <a:noFill/>
          <a:ln>
            <a:noFill/>
          </a:ln>
        </p:spPr>
      </p:pic>
      <p:pic>
        <p:nvPicPr>
          <p:cNvPr id="106" name="Shape 106" descr="EBSCO - hssearchallbutacademic.png"/>
          <p:cNvPicPr preferRelativeResize="0"/>
          <p:nvPr/>
        </p:nvPicPr>
        <p:blipFill>
          <a:blip r:embed="rId8">
            <a:alphaModFix/>
          </a:blip>
          <a:stretch>
            <a:fillRect/>
          </a:stretch>
        </p:blipFill>
        <p:spPr>
          <a:xfrm>
            <a:off x="3316062" y="1838900"/>
            <a:ext cx="1905000" cy="952500"/>
          </a:xfrm>
          <a:prstGeom prst="rect">
            <a:avLst/>
          </a:prstGeom>
          <a:noFill/>
          <a:ln>
            <a:noFill/>
          </a:ln>
        </p:spPr>
      </p:pic>
      <p:pic>
        <p:nvPicPr>
          <p:cNvPr id="107" name="Shape 107" descr="EBSCO - k8collection (1).png"/>
          <p:cNvPicPr preferRelativeResize="0"/>
          <p:nvPr/>
        </p:nvPicPr>
        <p:blipFill>
          <a:blip r:embed="rId9">
            <a:alphaModFix/>
          </a:blip>
          <a:stretch>
            <a:fillRect/>
          </a:stretch>
        </p:blipFill>
        <p:spPr>
          <a:xfrm>
            <a:off x="425950" y="1838900"/>
            <a:ext cx="1905000" cy="952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457200" y="274637"/>
            <a:ext cx="8229600" cy="1143300"/>
          </a:xfrm>
          <a:prstGeom prst="rect">
            <a:avLst/>
          </a:prstGeom>
        </p:spPr>
        <p:txBody>
          <a:bodyPr lIns="91425" tIns="91425" rIns="91425" bIns="91425" anchor="b" anchorCtr="0">
            <a:noAutofit/>
          </a:bodyPr>
          <a:lstStyle/>
          <a:p>
            <a:pPr lvl="0" rtl="0">
              <a:spcBef>
                <a:spcPts val="0"/>
              </a:spcBef>
              <a:buNone/>
            </a:pPr>
            <a:r>
              <a:rPr lang="en-US"/>
              <a:t>What is in SIRS Discoverer?</a:t>
            </a:r>
          </a:p>
        </p:txBody>
      </p:sp>
      <p:sp>
        <p:nvSpPr>
          <p:cNvPr id="113" name="Shape 113"/>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spcBef>
                <a:spcPts val="0"/>
              </a:spcBef>
              <a:buClr>
                <a:schemeClr val="dk1"/>
              </a:buClr>
              <a:buSzPct val="61111"/>
              <a:buFont typeface="Arial"/>
              <a:buNone/>
            </a:pPr>
            <a:r>
              <a:rPr lang="en-US" sz="1800" b="1"/>
              <a:t>ProQuest SIRS Discoverer: K-8 General Content, Web Links, eBooks</a:t>
            </a:r>
          </a:p>
          <a:p>
            <a:pPr lvl="0" rtl="0">
              <a:spcBef>
                <a:spcPts val="0"/>
              </a:spcBef>
              <a:buNone/>
            </a:pPr>
            <a:endParaRPr/>
          </a:p>
        </p:txBody>
      </p:sp>
      <p:pic>
        <p:nvPicPr>
          <p:cNvPr id="114" name="Shape 114"/>
          <p:cNvPicPr preferRelativeResize="0"/>
          <p:nvPr/>
        </p:nvPicPr>
        <p:blipFill>
          <a:blip r:embed="rId3">
            <a:alphaModFix/>
          </a:blip>
          <a:stretch>
            <a:fillRect/>
          </a:stretch>
        </p:blipFill>
        <p:spPr>
          <a:xfrm>
            <a:off x="935174" y="2195966"/>
            <a:ext cx="7186274" cy="33268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457200" y="274637"/>
            <a:ext cx="8229600" cy="1143300"/>
          </a:xfrm>
          <a:prstGeom prst="rect">
            <a:avLst/>
          </a:prstGeom>
        </p:spPr>
        <p:txBody>
          <a:bodyPr lIns="91425" tIns="91425" rIns="91425" bIns="91425" anchor="b" anchorCtr="0">
            <a:noAutofit/>
          </a:bodyPr>
          <a:lstStyle/>
          <a:p>
            <a:pPr lvl="0" rtl="0">
              <a:spcBef>
                <a:spcPts val="0"/>
              </a:spcBef>
              <a:buNone/>
            </a:pPr>
            <a:r>
              <a:rPr lang="en-US"/>
              <a:t>What is Teaching Books.net?</a:t>
            </a:r>
          </a:p>
        </p:txBody>
      </p:sp>
      <p:sp>
        <p:nvSpPr>
          <p:cNvPr id="120" name="Shape 120"/>
          <p:cNvSpPr txBox="1">
            <a:spLocks noGrp="1"/>
          </p:cNvSpPr>
          <p:nvPr>
            <p:ph type="body" idx="1"/>
          </p:nvPr>
        </p:nvSpPr>
        <p:spPr>
          <a:xfrm>
            <a:off x="746925" y="2029533"/>
            <a:ext cx="7939800" cy="4538400"/>
          </a:xfrm>
          <a:prstGeom prst="rect">
            <a:avLst/>
          </a:prstGeom>
        </p:spPr>
        <p:txBody>
          <a:bodyPr lIns="91425" tIns="91425" rIns="91425" bIns="91425" anchor="t" anchorCtr="0">
            <a:noAutofit/>
          </a:bodyPr>
          <a:lstStyle/>
          <a:p>
            <a:pPr lvl="0" rtl="0">
              <a:spcBef>
                <a:spcPts val="0"/>
              </a:spcBef>
              <a:buNone/>
            </a:pPr>
            <a:endParaRPr/>
          </a:p>
        </p:txBody>
      </p:sp>
      <p:sp>
        <p:nvSpPr>
          <p:cNvPr id="121" name="Shape 121"/>
          <p:cNvSpPr txBox="1"/>
          <p:nvPr/>
        </p:nvSpPr>
        <p:spPr>
          <a:xfrm>
            <a:off x="411175" y="3278200"/>
            <a:ext cx="8520600" cy="3288900"/>
          </a:xfrm>
          <a:prstGeom prst="rect">
            <a:avLst/>
          </a:prstGeom>
          <a:noFill/>
          <a:ln>
            <a:noFill/>
          </a:ln>
        </p:spPr>
        <p:txBody>
          <a:bodyPr lIns="91425" tIns="91425" rIns="91425" bIns="91425" anchor="t" anchorCtr="0">
            <a:noAutofit/>
          </a:bodyPr>
          <a:lstStyle/>
          <a:p>
            <a:pPr marL="457200" lvl="0" indent="-381000" rtl="0">
              <a:spcBef>
                <a:spcPts val="0"/>
              </a:spcBef>
              <a:buClr>
                <a:srgbClr val="595959"/>
              </a:buClr>
              <a:buSzPct val="100000"/>
              <a:buChar char="●"/>
            </a:pPr>
            <a:r>
              <a:rPr lang="en-US" sz="2400">
                <a:solidFill>
                  <a:srgbClr val="595959"/>
                </a:solidFill>
              </a:rPr>
              <a:t>Meet-the-Author Movies &amp; Book Readings</a:t>
            </a:r>
          </a:p>
          <a:p>
            <a:pPr marL="457200" lvl="0" indent="-381000" rtl="0">
              <a:spcBef>
                <a:spcPts val="0"/>
              </a:spcBef>
              <a:buClr>
                <a:srgbClr val="595959"/>
              </a:buClr>
              <a:buSzPct val="100000"/>
              <a:buChar char="●"/>
            </a:pPr>
            <a:r>
              <a:rPr lang="en-US" sz="2400">
                <a:solidFill>
                  <a:srgbClr val="595959"/>
                </a:solidFill>
              </a:rPr>
              <a:t>Author Name Pronunciation Recordings</a:t>
            </a:r>
          </a:p>
          <a:p>
            <a:pPr marL="457200" lvl="0" indent="-381000" rtl="0">
              <a:spcBef>
                <a:spcPts val="0"/>
              </a:spcBef>
              <a:buClr>
                <a:srgbClr val="595959"/>
              </a:buClr>
              <a:buSzPct val="100000"/>
              <a:buChar char="●"/>
            </a:pPr>
            <a:r>
              <a:rPr lang="en-US" sz="2400">
                <a:solidFill>
                  <a:srgbClr val="595959"/>
                </a:solidFill>
              </a:rPr>
              <a:t>Instructional Materials: Lesson Plans, Vocabulary Lists</a:t>
            </a:r>
          </a:p>
          <a:p>
            <a:pPr marL="457200" lvl="0" indent="-381000" rtl="0">
              <a:spcBef>
                <a:spcPts val="0"/>
              </a:spcBef>
              <a:buClr>
                <a:srgbClr val="595959"/>
              </a:buClr>
              <a:buSzPct val="100000"/>
              <a:buChar char="●"/>
            </a:pPr>
            <a:r>
              <a:rPr lang="en-US" sz="2400">
                <a:solidFill>
                  <a:srgbClr val="595959"/>
                </a:solidFill>
              </a:rPr>
              <a:t>Booklists, Customizable Reading Lists</a:t>
            </a:r>
          </a:p>
          <a:p>
            <a:pPr marL="457200" lvl="0" indent="-381000" rtl="0">
              <a:spcBef>
                <a:spcPts val="0"/>
              </a:spcBef>
              <a:buClr>
                <a:srgbClr val="595959"/>
              </a:buClr>
              <a:buSzPct val="100000"/>
              <a:buChar char="●"/>
            </a:pPr>
            <a:r>
              <a:rPr lang="en-US" sz="2400">
                <a:solidFill>
                  <a:srgbClr val="595959"/>
                </a:solidFill>
              </a:rPr>
              <a:t>Sharing Tools: QR Codes, Bookmarks</a:t>
            </a:r>
          </a:p>
          <a:p>
            <a:pPr marL="457200" lvl="0" indent="-381000" rtl="0">
              <a:spcBef>
                <a:spcPts val="0"/>
              </a:spcBef>
              <a:buClr>
                <a:srgbClr val="595959"/>
              </a:buClr>
              <a:buSzPct val="100000"/>
              <a:buChar char="●"/>
            </a:pPr>
            <a:r>
              <a:rPr lang="en-US" sz="2400">
                <a:solidFill>
                  <a:srgbClr val="595959"/>
                </a:solidFill>
              </a:rPr>
              <a:t>And much more…..</a:t>
            </a:r>
          </a:p>
        </p:txBody>
      </p:sp>
      <p:pic>
        <p:nvPicPr>
          <p:cNvPr id="122" name="Shape 122"/>
          <p:cNvPicPr preferRelativeResize="0"/>
          <p:nvPr/>
        </p:nvPicPr>
        <p:blipFill>
          <a:blip r:embed="rId3">
            <a:alphaModFix/>
          </a:blip>
          <a:stretch>
            <a:fillRect/>
          </a:stretch>
        </p:blipFill>
        <p:spPr>
          <a:xfrm>
            <a:off x="832212" y="1754799"/>
            <a:ext cx="6396275" cy="10689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457200" y="274637"/>
            <a:ext cx="8229600" cy="1143299"/>
          </a:xfrm>
          <a:prstGeom prst="rect">
            <a:avLst/>
          </a:prstGeom>
        </p:spPr>
        <p:txBody>
          <a:bodyPr lIns="91425" tIns="91425" rIns="91425" bIns="91425" anchor="b" anchorCtr="0">
            <a:noAutofit/>
          </a:bodyPr>
          <a:lstStyle/>
          <a:p>
            <a:pPr lvl="0">
              <a:spcBef>
                <a:spcPts val="0"/>
              </a:spcBef>
              <a:buNone/>
            </a:pPr>
            <a:r>
              <a:rPr lang="en-US"/>
              <a:t>Has my child’s school signed up?</a:t>
            </a:r>
          </a:p>
        </p:txBody>
      </p:sp>
      <p:sp>
        <p:nvSpPr>
          <p:cNvPr id="129" name="Shape 129"/>
          <p:cNvSpPr txBox="1">
            <a:spLocks noGrp="1"/>
          </p:cNvSpPr>
          <p:nvPr>
            <p:ph type="body" idx="1"/>
          </p:nvPr>
        </p:nvSpPr>
        <p:spPr>
          <a:xfrm>
            <a:off x="186075" y="1600200"/>
            <a:ext cx="8851500" cy="4967700"/>
          </a:xfrm>
          <a:prstGeom prst="rect">
            <a:avLst/>
          </a:prstGeom>
        </p:spPr>
        <p:txBody>
          <a:bodyPr lIns="91425" tIns="91425" rIns="91425" bIns="91425" anchor="t" anchorCtr="0">
            <a:noAutofit/>
          </a:bodyPr>
          <a:lstStyle/>
          <a:p>
            <a:pPr marL="457200" lvl="0" indent="-381000" rtl="0">
              <a:spcBef>
                <a:spcPts val="0"/>
              </a:spcBef>
              <a:buSzPct val="100000"/>
            </a:pPr>
            <a:r>
              <a:rPr lang="en-US" sz="2400"/>
              <a:t>Check out the map on </a:t>
            </a:r>
            <a:r>
              <a:rPr lang="en-US" sz="2400">
                <a:solidFill>
                  <a:srgbClr val="1155CC"/>
                </a:solidFill>
              </a:rPr>
              <a:t>TexQuest.net</a:t>
            </a:r>
          </a:p>
          <a:p>
            <a:pPr lvl="0" rtl="0">
              <a:spcBef>
                <a:spcPts val="0"/>
              </a:spcBef>
              <a:buNone/>
            </a:pPr>
            <a:endParaRPr>
              <a:solidFill>
                <a:srgbClr val="1155CC"/>
              </a:solidFill>
            </a:endParaRPr>
          </a:p>
          <a:p>
            <a:pPr lvl="0" rtl="0">
              <a:spcBef>
                <a:spcPts val="0"/>
              </a:spcBef>
              <a:buNone/>
            </a:pPr>
            <a:endParaRPr>
              <a:solidFill>
                <a:srgbClr val="1155CC"/>
              </a:solidFill>
            </a:endParaRPr>
          </a:p>
          <a:p>
            <a:pPr lvl="0" rtl="0">
              <a:spcBef>
                <a:spcPts val="0"/>
              </a:spcBef>
              <a:buNone/>
            </a:pPr>
            <a:endParaRPr>
              <a:solidFill>
                <a:srgbClr val="1155CC"/>
              </a:solidFill>
            </a:endParaRPr>
          </a:p>
          <a:p>
            <a:pPr lvl="0" rtl="0">
              <a:spcBef>
                <a:spcPts val="0"/>
              </a:spcBef>
              <a:buNone/>
            </a:pPr>
            <a:endParaRPr>
              <a:solidFill>
                <a:srgbClr val="1155CC"/>
              </a:solidFill>
            </a:endParaRPr>
          </a:p>
          <a:p>
            <a:pPr lvl="0" rtl="0">
              <a:spcBef>
                <a:spcPts val="0"/>
              </a:spcBef>
              <a:buNone/>
            </a:pPr>
            <a:endParaRPr>
              <a:solidFill>
                <a:srgbClr val="1155CC"/>
              </a:solidFill>
            </a:endParaRPr>
          </a:p>
          <a:p>
            <a:pPr lvl="0" rtl="0">
              <a:spcBef>
                <a:spcPts val="0"/>
              </a:spcBef>
              <a:buNone/>
            </a:pPr>
            <a:endParaRPr>
              <a:solidFill>
                <a:srgbClr val="1155CC"/>
              </a:solidFill>
            </a:endParaRPr>
          </a:p>
          <a:p>
            <a:pPr lvl="0" rtl="0">
              <a:spcBef>
                <a:spcPts val="0"/>
              </a:spcBef>
              <a:buNone/>
            </a:pPr>
            <a:endParaRPr>
              <a:solidFill>
                <a:srgbClr val="1155CC"/>
              </a:solidFill>
            </a:endParaRPr>
          </a:p>
          <a:p>
            <a:pPr marL="457200" lvl="0" indent="-381000" rtl="0">
              <a:spcBef>
                <a:spcPts val="0"/>
              </a:spcBef>
              <a:buSzPct val="100000"/>
            </a:pPr>
            <a:r>
              <a:rPr lang="en-US" sz="2400"/>
              <a:t>Contact TexQuest Support Center at </a:t>
            </a:r>
            <a:r>
              <a:rPr lang="en-US" sz="2400" u="sng">
                <a:solidFill>
                  <a:schemeClr val="hlink"/>
                </a:solidFill>
                <a:hlinkClick r:id="rId3"/>
              </a:rPr>
              <a:t>texquest@esc20.info</a:t>
            </a:r>
          </a:p>
          <a:p>
            <a:pPr lvl="0" algn="ctr" rtl="0">
              <a:spcBef>
                <a:spcPts val="0"/>
              </a:spcBef>
              <a:buNone/>
            </a:pPr>
            <a:r>
              <a:rPr lang="en-US"/>
              <a:t> </a:t>
            </a:r>
          </a:p>
          <a:p>
            <a:pPr lvl="0">
              <a:spcBef>
                <a:spcPts val="0"/>
              </a:spcBef>
              <a:buNone/>
            </a:pPr>
            <a:endParaRPr/>
          </a:p>
        </p:txBody>
      </p:sp>
      <p:pic>
        <p:nvPicPr>
          <p:cNvPr id="130" name="Shape 130"/>
          <p:cNvPicPr preferRelativeResize="0"/>
          <p:nvPr/>
        </p:nvPicPr>
        <p:blipFill>
          <a:blip r:embed="rId4">
            <a:alphaModFix/>
          </a:blip>
          <a:stretch>
            <a:fillRect/>
          </a:stretch>
        </p:blipFill>
        <p:spPr>
          <a:xfrm>
            <a:off x="2479673" y="2225166"/>
            <a:ext cx="4396900" cy="353795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iz">
  <a:themeElements>
    <a:clrScheme name="Custom 233">
      <a:dk1>
        <a:srgbClr val="000000"/>
      </a:dk1>
      <a:lt1>
        <a:srgbClr val="FFFFFF"/>
      </a:lt1>
      <a:dk2>
        <a:srgbClr val="2388DB"/>
      </a:dk2>
      <a:lt2>
        <a:srgbClr val="BBD7F8"/>
      </a:lt2>
      <a:accent1>
        <a:srgbClr val="80B606"/>
      </a:accent1>
      <a:accent2>
        <a:srgbClr val="E29F1D"/>
      </a:accent2>
      <a:accent3>
        <a:srgbClr val="1D6FB2"/>
      </a:accent3>
      <a:accent4>
        <a:srgbClr val="3FAC98"/>
      </a:accent4>
      <a:accent5>
        <a:srgbClr val="5B57BB"/>
      </a:accent5>
      <a:accent6>
        <a:srgbClr val="D1505E"/>
      </a:accent6>
      <a:hlink>
        <a:srgbClr val="185DA2"/>
      </a:hlink>
      <a:folHlink>
        <a:srgbClr val="00487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1210</Words>
  <Application>Microsoft Office PowerPoint</Application>
  <PresentationFormat>On-screen Show (4:3)</PresentationFormat>
  <Paragraphs>336</Paragraphs>
  <Slides>39</Slides>
  <Notes>39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39</vt:i4>
      </vt:variant>
    </vt:vector>
  </HeadingPairs>
  <TitlesOfParts>
    <vt:vector size="44" baseType="lpstr">
      <vt:lpstr>Arial</vt:lpstr>
      <vt:lpstr>Calibri</vt:lpstr>
      <vt:lpstr>Times New Roman</vt:lpstr>
      <vt:lpstr>Office Theme</vt:lpstr>
      <vt:lpstr>biz</vt:lpstr>
      <vt:lpstr>PowerPoint Presentation</vt:lpstr>
      <vt:lpstr>What Is TexQuest?</vt:lpstr>
      <vt:lpstr>What’s in Gale?</vt:lpstr>
      <vt:lpstr>What’s in Adam Matthew Digital?</vt:lpstr>
      <vt:lpstr>What is in Britannica Schools?</vt:lpstr>
      <vt:lpstr>Which eBooks are included in EBSCO?</vt:lpstr>
      <vt:lpstr>What is in SIRS Discoverer?</vt:lpstr>
      <vt:lpstr>What is Teaching Books.net?</vt:lpstr>
      <vt:lpstr>Has my child’s school signed up?</vt:lpstr>
      <vt:lpstr>Why Should We Use TexQuest?</vt:lpstr>
      <vt:lpstr>How can we access TexQuest from home?</vt:lpstr>
      <vt:lpstr>How can we access TexQuest from home?</vt:lpstr>
      <vt:lpstr>How can we access TexQuest from home?</vt:lpstr>
      <vt:lpstr>How can we access TexQuest from home?</vt:lpstr>
      <vt:lpstr>How can we access TexQuest from home?</vt:lpstr>
      <vt:lpstr>10 Reasons Why  Your Child Needs   At Home </vt:lpstr>
      <vt:lpstr>stay INVOLVED</vt:lpstr>
      <vt:lpstr>Help Your Child Find Multiple Resource</vt:lpstr>
      <vt:lpstr>resources for ALL students</vt:lpstr>
      <vt:lpstr>Articles Read Aloud and Highlighted</vt:lpstr>
      <vt:lpstr>EQUITY</vt:lpstr>
      <vt:lpstr>Statewide Access to Quality Online Resources</vt:lpstr>
      <vt:lpstr>Translations in multiple LANGUAGES</vt:lpstr>
      <vt:lpstr>Articles Translated into 11 Languages</vt:lpstr>
      <vt:lpstr>RELIABLE resources</vt:lpstr>
      <vt:lpstr>Appropriate Information - Not blocked</vt:lpstr>
      <vt:lpstr> AGE   APPROPRIATE</vt:lpstr>
      <vt:lpstr>Searching Skills Build from K through 12</vt:lpstr>
      <vt:lpstr>Copyright SAFE</vt:lpstr>
      <vt:lpstr>MLA Citations for All Resources</vt:lpstr>
      <vt:lpstr>increased student ACHIEVEMENT</vt:lpstr>
      <vt:lpstr>Images, Audio, &amp; Video Files</vt:lpstr>
      <vt:lpstr>Career and College  READINESS</vt:lpstr>
      <vt:lpstr>Quality Primary Resources Available</vt:lpstr>
      <vt:lpstr>Current and Enjoyable</vt:lpstr>
      <vt:lpstr>E-books and Online Magazines</vt:lpstr>
      <vt:lpstr>Resources </vt:lpstr>
      <vt:lpstr>Other Ways Your School Library Media Center Is Open 24/7</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Cruz, Nicole</dc:creator>
  <cp:lastModifiedBy>Nicole Cruz</cp:lastModifiedBy>
  <cp:revision>1</cp:revision>
  <dcterms:modified xsi:type="dcterms:W3CDTF">2016-08-08T12:10:43Z</dcterms:modified>
</cp:coreProperties>
</file>